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9" r:id="rId2"/>
    <p:sldId id="258" r:id="rId3"/>
    <p:sldId id="260" r:id="rId4"/>
    <p:sldId id="261" r:id="rId5"/>
    <p:sldId id="27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60"/>
    <p:restoredTop sz="94676"/>
  </p:normalViewPr>
  <p:slideViewPr>
    <p:cSldViewPr snapToGrid="0" snapToObjects="1">
      <p:cViewPr varScale="1">
        <p:scale>
          <a:sx n="79" d="100"/>
          <a:sy n="79" d="100"/>
        </p:scale>
        <p:origin x="-69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E9C7A-B8DE-E34B-90A7-AAB4C6EEEAE1}" type="doc">
      <dgm:prSet loTypeId="urn:microsoft.com/office/officeart/2005/8/layout/cycle2" loCatId="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05B12CDF-9655-F847-923D-4C8463E4CA1C}">
      <dgm:prSet phldrT="[Text]" custT="1"/>
      <dgm:spPr>
        <a:solidFill>
          <a:schemeClr val="accent4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Einreichung</a:t>
          </a:r>
          <a:r>
            <a:rPr lang="de-DE" sz="1400" b="0" dirty="0" smtClean="0"/>
            <a:t> </a:t>
          </a:r>
          <a:r>
            <a:rPr lang="de-DE" sz="1400" b="0" baseline="0" dirty="0" smtClean="0"/>
            <a:t>         d</a:t>
          </a:r>
          <a:r>
            <a:rPr lang="de-DE" sz="1400" b="0" dirty="0" smtClean="0"/>
            <a:t>es</a:t>
          </a:r>
          <a:r>
            <a:rPr lang="de-DE" sz="1400" b="0" baseline="0" dirty="0" smtClean="0"/>
            <a:t> kompletten Spiels</a:t>
          </a:r>
          <a:endParaRPr lang="de-DE" sz="1400" b="1" dirty="0"/>
        </a:p>
      </dgm:t>
    </dgm:pt>
    <dgm:pt modelId="{BDDEA2D1-0C04-5643-B875-89F7043FC534}" type="parTrans" cxnId="{93283A43-FA52-BE45-9DCB-16D2D7506557}">
      <dgm:prSet/>
      <dgm:spPr/>
      <dgm:t>
        <a:bodyPr/>
        <a:lstStyle/>
        <a:p>
          <a:endParaRPr lang="de-DE"/>
        </a:p>
      </dgm:t>
    </dgm:pt>
    <dgm:pt modelId="{75A287E0-3EA9-6645-A0F5-9609FC7900AB}" type="sibTrans" cxnId="{93283A43-FA52-BE45-9DCB-16D2D7506557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2A38754D-9CD0-8840-8BC3-9CB5A8D549B3}">
      <dgm:prSet phldrT="[Text]" custT="1"/>
      <dgm:spPr>
        <a:solidFill>
          <a:schemeClr val="accent2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Einstieg</a:t>
          </a:r>
          <a:r>
            <a:rPr lang="de-DE" sz="1400" dirty="0" smtClean="0"/>
            <a:t> </a:t>
          </a:r>
          <a:r>
            <a:rPr lang="de-DE" sz="1400" baseline="0" dirty="0" smtClean="0"/>
            <a:t>                     i</a:t>
          </a:r>
          <a:r>
            <a:rPr lang="de-DE" sz="1400" dirty="0" smtClean="0"/>
            <a:t>n das Thema</a:t>
          </a:r>
          <a:endParaRPr lang="de-DE" sz="1400" dirty="0"/>
        </a:p>
      </dgm:t>
    </dgm:pt>
    <dgm:pt modelId="{4F472854-7090-6443-81FD-DD9C6129DC4E}" type="parTrans" cxnId="{49013722-8AC8-8540-BE7E-A37AAECABA0A}">
      <dgm:prSet/>
      <dgm:spPr/>
      <dgm:t>
        <a:bodyPr/>
        <a:lstStyle/>
        <a:p>
          <a:endParaRPr lang="de-DE"/>
        </a:p>
      </dgm:t>
    </dgm:pt>
    <dgm:pt modelId="{7EA9F6A5-ABBC-CA42-B6B4-1B07CF8E7B24}" type="sibTrans" cxnId="{49013722-8AC8-8540-BE7E-A37AAECABA0A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6481F581-77E6-4A44-83F2-BB1A3CEB4BF0}">
      <dgm:prSet phldrT="[Text]" custT="1"/>
      <dgm:spPr>
        <a:solidFill>
          <a:srgbClr val="FF0000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dirty="0" smtClean="0"/>
            <a:t>Auswahl der </a:t>
          </a:r>
          <a:r>
            <a:rPr lang="de-DE" sz="1400" b="1" dirty="0" smtClean="0"/>
            <a:t>Forschungsfrage</a:t>
          </a:r>
          <a:endParaRPr lang="de-DE" sz="1400" b="1" dirty="0"/>
        </a:p>
      </dgm:t>
    </dgm:pt>
    <dgm:pt modelId="{B4842AFB-40B4-1D4D-8B2C-8A680EF9F368}" type="parTrans" cxnId="{972AC6BC-D6D6-A44D-B82D-9EAEA823352E}">
      <dgm:prSet/>
      <dgm:spPr/>
      <dgm:t>
        <a:bodyPr/>
        <a:lstStyle/>
        <a:p>
          <a:endParaRPr lang="de-DE"/>
        </a:p>
      </dgm:t>
    </dgm:pt>
    <dgm:pt modelId="{EB8FF02E-1ACA-D642-8CBF-422C10BF1492}" type="sibTrans" cxnId="{972AC6BC-D6D6-A44D-B82D-9EAEA823352E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4B3BB72F-8F6D-C442-8CF8-2E5A0619882D}">
      <dgm:prSet phldrT="[Text]" custT="1"/>
      <dgm:spPr>
        <a:solidFill>
          <a:srgbClr val="942092">
            <a:alpha val="72157"/>
          </a:srgb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spcAft>
              <a:spcPct val="35000"/>
            </a:spcAft>
          </a:pPr>
          <a:endParaRPr lang="de-DE" sz="1400" b="1" dirty="0" smtClean="0"/>
        </a:p>
        <a:p>
          <a:pPr algn="ctr">
            <a:spcAft>
              <a:spcPct val="35000"/>
            </a:spcAft>
          </a:pPr>
          <a:r>
            <a:rPr lang="de-DE" sz="1400" b="1" dirty="0" smtClean="0"/>
            <a:t>Planung der Forschung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Inhalt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Zeiten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Medien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Ressourcen</a:t>
          </a:r>
          <a:endParaRPr lang="de-DE" sz="1400" b="1" dirty="0"/>
        </a:p>
      </dgm:t>
    </dgm:pt>
    <dgm:pt modelId="{EB0D3C07-C129-724E-B000-3526CF212DD3}" type="parTrans" cxnId="{94B08321-1360-CC4C-8DD5-A822F8873221}">
      <dgm:prSet/>
      <dgm:spPr/>
      <dgm:t>
        <a:bodyPr/>
        <a:lstStyle/>
        <a:p>
          <a:endParaRPr lang="de-DE"/>
        </a:p>
      </dgm:t>
    </dgm:pt>
    <dgm:pt modelId="{72196B6F-B750-AC42-8D0F-EDE7A48ADBAA}" type="sibTrans" cxnId="{94B08321-1360-CC4C-8DD5-A822F8873221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9D9CD2FD-84CF-1A40-B969-24C8DA277964}">
      <dgm:prSet phldrT="[Text]" custT="1"/>
      <dgm:spPr>
        <a:solidFill>
          <a:schemeClr val="accent5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Forschungsphase                                                                       </a:t>
          </a:r>
          <a:endParaRPr lang="de-DE" sz="1400" dirty="0" smtClean="0"/>
        </a:p>
        <a:p>
          <a:r>
            <a:rPr lang="de-DE" sz="1400" b="1" dirty="0" smtClean="0"/>
            <a:t>i</a:t>
          </a:r>
          <a:r>
            <a:rPr lang="de-DE" sz="1400" dirty="0" smtClean="0"/>
            <a:t>nhaltliche und mediale  Erschließung</a:t>
          </a:r>
          <a:endParaRPr lang="de-DE" sz="1400" dirty="0"/>
        </a:p>
      </dgm:t>
    </dgm:pt>
    <dgm:pt modelId="{1E165750-0C00-AD48-8A5A-861DE963C931}" type="parTrans" cxnId="{4558AADC-202F-EF4F-A315-F51860EBCC94}">
      <dgm:prSet/>
      <dgm:spPr/>
      <dgm:t>
        <a:bodyPr/>
        <a:lstStyle/>
        <a:p>
          <a:endParaRPr lang="de-DE"/>
        </a:p>
      </dgm:t>
    </dgm:pt>
    <dgm:pt modelId="{2E632821-2401-9344-9476-DDF2B72E1512}" type="sibTrans" cxnId="{4558AADC-202F-EF4F-A315-F51860EBCC94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E186AD67-C6EE-AF45-9CC5-64DE65842F25}">
      <dgm:prSet phldrT="[Text]" custT="1"/>
      <dgm:spPr>
        <a:solidFill>
          <a:schemeClr val="accent6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>
              <a:solidFill>
                <a:schemeClr val="bg1"/>
              </a:solidFill>
            </a:rPr>
            <a:t>Präsentation &amp; Auswertung      </a:t>
          </a:r>
          <a:r>
            <a:rPr lang="de-DE" sz="1400" dirty="0" smtClean="0">
              <a:solidFill>
                <a:schemeClr val="bg1"/>
              </a:solidFill>
            </a:rPr>
            <a:t>im Unterricht</a:t>
          </a:r>
          <a:endParaRPr lang="de-DE" sz="1400" dirty="0">
            <a:solidFill>
              <a:schemeClr val="bg1"/>
            </a:solidFill>
          </a:endParaRPr>
        </a:p>
      </dgm:t>
    </dgm:pt>
    <dgm:pt modelId="{92F6FA75-865B-A442-9BD8-B0C02F7B611C}" type="parTrans" cxnId="{4454FE85-AB65-8E4B-AEDB-FA485DFAA792}">
      <dgm:prSet/>
      <dgm:spPr/>
      <dgm:t>
        <a:bodyPr/>
        <a:lstStyle/>
        <a:p>
          <a:endParaRPr lang="de-DE"/>
        </a:p>
      </dgm:t>
    </dgm:pt>
    <dgm:pt modelId="{9896B9DB-D440-1244-B293-7C7B2EA5F3DF}" type="sibTrans" cxnId="{4454FE85-AB65-8E4B-AEDB-FA485DFAA792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5445FC31-D8FA-F441-BCC8-23C15158B1BF}">
      <dgm:prSet custT="1"/>
      <dgm:spPr>
        <a:solidFill>
          <a:schemeClr val="accent6">
            <a:lumMod val="60000"/>
            <a:lumOff val="40000"/>
          </a:scheme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Hochladen             </a:t>
          </a:r>
          <a:r>
            <a:rPr lang="de-DE" sz="1400" b="0" dirty="0" smtClean="0"/>
            <a:t>der</a:t>
          </a:r>
          <a:r>
            <a:rPr lang="de-DE" sz="1400" b="0" baseline="0" dirty="0" smtClean="0"/>
            <a:t> sechs Medienbeiträge</a:t>
          </a:r>
          <a:endParaRPr lang="de-DE" sz="1400" b="0" dirty="0"/>
        </a:p>
      </dgm:t>
    </dgm:pt>
    <dgm:pt modelId="{158B2E46-3644-9F4C-A6C2-ED2A4A8B6270}" type="parTrans" cxnId="{30A99B79-EEF7-864E-83E2-B99BF45878A5}">
      <dgm:prSet/>
      <dgm:spPr/>
      <dgm:t>
        <a:bodyPr/>
        <a:lstStyle/>
        <a:p>
          <a:endParaRPr lang="de-DE"/>
        </a:p>
      </dgm:t>
    </dgm:pt>
    <dgm:pt modelId="{A85B9CDE-6601-8C4B-B82B-99ACF225E5D8}" type="sibTrans" cxnId="{30A99B79-EEF7-864E-83E2-B99BF45878A5}">
      <dgm:prSet/>
      <dgm:spPr>
        <a:solidFill>
          <a:schemeClr val="bg1"/>
        </a:solidFill>
      </dgm:spPr>
      <dgm:t>
        <a:bodyPr/>
        <a:lstStyle/>
        <a:p>
          <a:endParaRPr lang="de-DE"/>
        </a:p>
      </dgm:t>
    </dgm:pt>
    <dgm:pt modelId="{49F61204-E6E0-7542-8296-C2055E9D1129}">
      <dgm:prSet phldrT="[Text]" custT="1"/>
      <dgm:spPr>
        <a:solidFill>
          <a:srgbClr val="5B9BD5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Mediale Gestaltung  d</a:t>
          </a:r>
          <a:r>
            <a:rPr lang="de-DE" sz="1400" b="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er sechs Beiträge</a:t>
          </a:r>
          <a:endParaRPr lang="de-DE" sz="14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49FDBD7-E953-A641-8876-6C99BD495388}" type="sibTrans" cxnId="{810A982D-9C56-084E-BE1B-80A343623014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0C595EE2-B407-B747-BDA2-FCE8F84511DE}" type="parTrans" cxnId="{810A982D-9C56-084E-BE1B-80A343623014}">
      <dgm:prSet/>
      <dgm:spPr/>
      <dgm:t>
        <a:bodyPr/>
        <a:lstStyle/>
        <a:p>
          <a:endParaRPr lang="de-DE"/>
        </a:p>
      </dgm:t>
    </dgm:pt>
    <dgm:pt modelId="{5CF7C28A-DC39-354B-899C-50B5CC170B74}" type="pres">
      <dgm:prSet presAssocID="{E40E9C7A-B8DE-E34B-90A7-AAB4C6EEEA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FA3F986-101B-8C4C-A802-44D198B49C1B}" type="pres">
      <dgm:prSet presAssocID="{05B12CDF-9655-F847-923D-4C8463E4CA1C}" presName="node" presStyleLbl="node1" presStyleIdx="0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51F502-BFE6-E142-814D-88EAAE8089D3}" type="pres">
      <dgm:prSet presAssocID="{75A287E0-3EA9-6645-A0F5-9609FC7900AB}" presName="sibTrans" presStyleLbl="sibTrans2D1" presStyleIdx="0" presStyleCnt="8"/>
      <dgm:spPr/>
      <dgm:t>
        <a:bodyPr/>
        <a:lstStyle/>
        <a:p>
          <a:endParaRPr lang="de-DE"/>
        </a:p>
      </dgm:t>
    </dgm:pt>
    <dgm:pt modelId="{B2DC24A3-3B8E-D445-8DA0-BE1D8C6F5AC0}" type="pres">
      <dgm:prSet presAssocID="{75A287E0-3EA9-6645-A0F5-9609FC7900AB}" presName="connectorText" presStyleLbl="sibTrans2D1" presStyleIdx="0" presStyleCnt="8"/>
      <dgm:spPr/>
      <dgm:t>
        <a:bodyPr/>
        <a:lstStyle/>
        <a:p>
          <a:endParaRPr lang="de-DE"/>
        </a:p>
      </dgm:t>
    </dgm:pt>
    <dgm:pt modelId="{F6FFB3EC-CF08-2040-BB61-62D171A49BE4}" type="pres">
      <dgm:prSet presAssocID="{2A38754D-9CD0-8840-8BC3-9CB5A8D549B3}" presName="node" presStyleLbl="node1" presStyleIdx="1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16EC589-EAD8-DA44-AF6C-E24C73BCFE90}" type="pres">
      <dgm:prSet presAssocID="{7EA9F6A5-ABBC-CA42-B6B4-1B07CF8E7B24}" presName="sibTrans" presStyleLbl="sibTrans2D1" presStyleIdx="1" presStyleCnt="8"/>
      <dgm:spPr/>
      <dgm:t>
        <a:bodyPr/>
        <a:lstStyle/>
        <a:p>
          <a:endParaRPr lang="de-DE"/>
        </a:p>
      </dgm:t>
    </dgm:pt>
    <dgm:pt modelId="{05A83D1F-54E4-114A-BF4F-816C5CB2D361}" type="pres">
      <dgm:prSet presAssocID="{7EA9F6A5-ABBC-CA42-B6B4-1B07CF8E7B24}" presName="connectorText" presStyleLbl="sibTrans2D1" presStyleIdx="1" presStyleCnt="8"/>
      <dgm:spPr/>
      <dgm:t>
        <a:bodyPr/>
        <a:lstStyle/>
        <a:p>
          <a:endParaRPr lang="de-DE"/>
        </a:p>
      </dgm:t>
    </dgm:pt>
    <dgm:pt modelId="{1E5C7A0A-12A2-3E4D-86C5-56FF3C2B72AD}" type="pres">
      <dgm:prSet presAssocID="{6481F581-77E6-4A44-83F2-BB1A3CEB4BF0}" presName="node" presStyleLbl="node1" presStyleIdx="2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E59AF7-44BA-F34C-983C-F4AB8983665A}" type="pres">
      <dgm:prSet presAssocID="{EB8FF02E-1ACA-D642-8CBF-422C10BF1492}" presName="sibTrans" presStyleLbl="sibTrans2D1" presStyleIdx="2" presStyleCnt="8"/>
      <dgm:spPr/>
      <dgm:t>
        <a:bodyPr/>
        <a:lstStyle/>
        <a:p>
          <a:endParaRPr lang="de-DE"/>
        </a:p>
      </dgm:t>
    </dgm:pt>
    <dgm:pt modelId="{16BFCBC7-9A56-E446-8C52-2B6CC4F33653}" type="pres">
      <dgm:prSet presAssocID="{EB8FF02E-1ACA-D642-8CBF-422C10BF1492}" presName="connectorText" presStyleLbl="sibTrans2D1" presStyleIdx="2" presStyleCnt="8"/>
      <dgm:spPr/>
      <dgm:t>
        <a:bodyPr/>
        <a:lstStyle/>
        <a:p>
          <a:endParaRPr lang="de-DE"/>
        </a:p>
      </dgm:t>
    </dgm:pt>
    <dgm:pt modelId="{37FD781A-0982-E74F-A576-95BAFC07C328}" type="pres">
      <dgm:prSet presAssocID="{4B3BB72F-8F6D-C442-8CF8-2E5A0619882D}" presName="node" presStyleLbl="node1" presStyleIdx="3" presStyleCnt="8" custScaleX="14648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07436C-B2E5-484D-8C80-4EF51098A7A5}" type="pres">
      <dgm:prSet presAssocID="{72196B6F-B750-AC42-8D0F-EDE7A48ADBAA}" presName="sibTrans" presStyleLbl="sibTrans2D1" presStyleIdx="3" presStyleCnt="8"/>
      <dgm:spPr/>
      <dgm:t>
        <a:bodyPr/>
        <a:lstStyle/>
        <a:p>
          <a:endParaRPr lang="de-DE"/>
        </a:p>
      </dgm:t>
    </dgm:pt>
    <dgm:pt modelId="{202B9CD7-5F24-F445-895F-CD375E952721}" type="pres">
      <dgm:prSet presAssocID="{72196B6F-B750-AC42-8D0F-EDE7A48ADBAA}" presName="connectorText" presStyleLbl="sibTrans2D1" presStyleIdx="3" presStyleCnt="8"/>
      <dgm:spPr/>
      <dgm:t>
        <a:bodyPr/>
        <a:lstStyle/>
        <a:p>
          <a:endParaRPr lang="de-DE"/>
        </a:p>
      </dgm:t>
    </dgm:pt>
    <dgm:pt modelId="{AEA42D5A-525D-9841-92A0-A45C0F185539}" type="pres">
      <dgm:prSet presAssocID="{9D9CD2FD-84CF-1A40-B969-24C8DA277964}" presName="node" presStyleLbl="node1" presStyleIdx="4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F17AF8-C6AC-4041-A4C3-E62D141A58D7}" type="pres">
      <dgm:prSet presAssocID="{2E632821-2401-9344-9476-DDF2B72E1512}" presName="sibTrans" presStyleLbl="sibTrans2D1" presStyleIdx="4" presStyleCnt="8"/>
      <dgm:spPr/>
      <dgm:t>
        <a:bodyPr/>
        <a:lstStyle/>
        <a:p>
          <a:endParaRPr lang="de-DE"/>
        </a:p>
      </dgm:t>
    </dgm:pt>
    <dgm:pt modelId="{00E7F3EB-57FC-2046-B977-03D305CA54CF}" type="pres">
      <dgm:prSet presAssocID="{2E632821-2401-9344-9476-DDF2B72E1512}" presName="connectorText" presStyleLbl="sibTrans2D1" presStyleIdx="4" presStyleCnt="8"/>
      <dgm:spPr/>
      <dgm:t>
        <a:bodyPr/>
        <a:lstStyle/>
        <a:p>
          <a:endParaRPr lang="de-DE"/>
        </a:p>
      </dgm:t>
    </dgm:pt>
    <dgm:pt modelId="{00D15718-DB41-284C-B830-286A34B1C8AE}" type="pres">
      <dgm:prSet presAssocID="{49F61204-E6E0-7542-8296-C2055E9D1129}" presName="node" presStyleLbl="node1" presStyleIdx="5" presStyleCnt="8" custScaleX="14641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FA3E7D2-B000-E741-A9E2-771B13C0939E}" type="pres">
      <dgm:prSet presAssocID="{E49FDBD7-E953-A641-8876-6C99BD495388}" presName="sibTrans" presStyleLbl="sibTrans2D1" presStyleIdx="5" presStyleCnt="8"/>
      <dgm:spPr/>
      <dgm:t>
        <a:bodyPr/>
        <a:lstStyle/>
        <a:p>
          <a:endParaRPr lang="de-DE"/>
        </a:p>
      </dgm:t>
    </dgm:pt>
    <dgm:pt modelId="{88F7E359-BB16-B149-84CC-1E695E22A637}" type="pres">
      <dgm:prSet presAssocID="{E49FDBD7-E953-A641-8876-6C99BD495388}" presName="connectorText" presStyleLbl="sibTrans2D1" presStyleIdx="5" presStyleCnt="8"/>
      <dgm:spPr/>
      <dgm:t>
        <a:bodyPr/>
        <a:lstStyle/>
        <a:p>
          <a:endParaRPr lang="de-DE"/>
        </a:p>
      </dgm:t>
    </dgm:pt>
    <dgm:pt modelId="{FA3EC3A3-7991-F44B-816E-D8C008B2834E}" type="pres">
      <dgm:prSet presAssocID="{5445FC31-D8FA-F441-BCC8-23C15158B1BF}" presName="node" presStyleLbl="node1" presStyleIdx="6" presStyleCnt="8" custScaleX="14648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6607F3-2EBB-6940-91BD-5B8C4987CEE3}" type="pres">
      <dgm:prSet presAssocID="{A85B9CDE-6601-8C4B-B82B-99ACF225E5D8}" presName="sibTrans" presStyleLbl="sibTrans2D1" presStyleIdx="6" presStyleCnt="8"/>
      <dgm:spPr/>
      <dgm:t>
        <a:bodyPr/>
        <a:lstStyle/>
        <a:p>
          <a:endParaRPr lang="de-DE"/>
        </a:p>
      </dgm:t>
    </dgm:pt>
    <dgm:pt modelId="{E1658CD2-449D-B240-9E1E-0922C380F397}" type="pres">
      <dgm:prSet presAssocID="{A85B9CDE-6601-8C4B-B82B-99ACF225E5D8}" presName="connectorText" presStyleLbl="sibTrans2D1" presStyleIdx="6" presStyleCnt="8"/>
      <dgm:spPr/>
      <dgm:t>
        <a:bodyPr/>
        <a:lstStyle/>
        <a:p>
          <a:endParaRPr lang="de-DE"/>
        </a:p>
      </dgm:t>
    </dgm:pt>
    <dgm:pt modelId="{04161ECA-4B34-254C-B420-132DA771C520}" type="pres">
      <dgm:prSet presAssocID="{E186AD67-C6EE-AF45-9CC5-64DE65842F25}" presName="node" presStyleLbl="node1" presStyleIdx="7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623E0D-8CDC-4947-AF67-3E464F495FE1}" type="pres">
      <dgm:prSet presAssocID="{9896B9DB-D440-1244-B293-7C7B2EA5F3DF}" presName="sibTrans" presStyleLbl="sibTrans2D1" presStyleIdx="7" presStyleCnt="8" custLinFactNeighborX="-17227" custLinFactNeighborY="-26168"/>
      <dgm:spPr/>
      <dgm:t>
        <a:bodyPr/>
        <a:lstStyle/>
        <a:p>
          <a:endParaRPr lang="de-DE"/>
        </a:p>
      </dgm:t>
    </dgm:pt>
    <dgm:pt modelId="{1ECAF83E-2AB7-1C4A-A6B7-48B3963DE08A}" type="pres">
      <dgm:prSet presAssocID="{9896B9DB-D440-1244-B293-7C7B2EA5F3DF}" presName="connectorText" presStyleLbl="sibTrans2D1" presStyleIdx="7" presStyleCnt="8"/>
      <dgm:spPr/>
      <dgm:t>
        <a:bodyPr/>
        <a:lstStyle/>
        <a:p>
          <a:endParaRPr lang="de-DE"/>
        </a:p>
      </dgm:t>
    </dgm:pt>
  </dgm:ptLst>
  <dgm:cxnLst>
    <dgm:cxn modelId="{18275520-630C-4400-A286-B929F8BF3365}" type="presOf" srcId="{72196B6F-B750-AC42-8D0F-EDE7A48ADBAA}" destId="{202B9CD7-5F24-F445-895F-CD375E952721}" srcOrd="1" destOrd="0" presId="urn:microsoft.com/office/officeart/2005/8/layout/cycle2"/>
    <dgm:cxn modelId="{32732FDD-0A17-478C-BF79-8F1C90ACEDDC}" type="presOf" srcId="{05B12CDF-9655-F847-923D-4C8463E4CA1C}" destId="{4FA3F986-101B-8C4C-A802-44D198B49C1B}" srcOrd="0" destOrd="0" presId="urn:microsoft.com/office/officeart/2005/8/layout/cycle2"/>
    <dgm:cxn modelId="{6798C04D-47C3-4C51-9801-DF37423D1D8C}" type="presOf" srcId="{2A38754D-9CD0-8840-8BC3-9CB5A8D549B3}" destId="{F6FFB3EC-CF08-2040-BB61-62D171A49BE4}" srcOrd="0" destOrd="0" presId="urn:microsoft.com/office/officeart/2005/8/layout/cycle2"/>
    <dgm:cxn modelId="{65616D98-4210-40C8-BA62-2607A13BAB54}" type="presOf" srcId="{E40E9C7A-B8DE-E34B-90A7-AAB4C6EEEAE1}" destId="{5CF7C28A-DC39-354B-899C-50B5CC170B74}" srcOrd="0" destOrd="0" presId="urn:microsoft.com/office/officeart/2005/8/layout/cycle2"/>
    <dgm:cxn modelId="{D192E4EB-453C-4D34-B3DF-8370E5F7609F}" type="presOf" srcId="{72196B6F-B750-AC42-8D0F-EDE7A48ADBAA}" destId="{3907436C-B2E5-484D-8C80-4EF51098A7A5}" srcOrd="0" destOrd="0" presId="urn:microsoft.com/office/officeart/2005/8/layout/cycle2"/>
    <dgm:cxn modelId="{FFD9E8EB-2DF4-494A-AE73-12699887A863}" type="presOf" srcId="{EB8FF02E-1ACA-D642-8CBF-422C10BF1492}" destId="{B3E59AF7-44BA-F34C-983C-F4AB8983665A}" srcOrd="0" destOrd="0" presId="urn:microsoft.com/office/officeart/2005/8/layout/cycle2"/>
    <dgm:cxn modelId="{CCC42BDD-75BB-4122-900C-0E35BE0A8D47}" type="presOf" srcId="{9896B9DB-D440-1244-B293-7C7B2EA5F3DF}" destId="{1ECAF83E-2AB7-1C4A-A6B7-48B3963DE08A}" srcOrd="1" destOrd="0" presId="urn:microsoft.com/office/officeart/2005/8/layout/cycle2"/>
    <dgm:cxn modelId="{A0301E26-41E0-4789-B4A3-0297BA77AB7C}" type="presOf" srcId="{E49FDBD7-E953-A641-8876-6C99BD495388}" destId="{0FA3E7D2-B000-E741-A9E2-771B13C0939E}" srcOrd="0" destOrd="0" presId="urn:microsoft.com/office/officeart/2005/8/layout/cycle2"/>
    <dgm:cxn modelId="{4454FE85-AB65-8E4B-AEDB-FA485DFAA792}" srcId="{E40E9C7A-B8DE-E34B-90A7-AAB4C6EEEAE1}" destId="{E186AD67-C6EE-AF45-9CC5-64DE65842F25}" srcOrd="7" destOrd="0" parTransId="{92F6FA75-865B-A442-9BD8-B0C02F7B611C}" sibTransId="{9896B9DB-D440-1244-B293-7C7B2EA5F3DF}"/>
    <dgm:cxn modelId="{93283A43-FA52-BE45-9DCB-16D2D7506557}" srcId="{E40E9C7A-B8DE-E34B-90A7-AAB4C6EEEAE1}" destId="{05B12CDF-9655-F847-923D-4C8463E4CA1C}" srcOrd="0" destOrd="0" parTransId="{BDDEA2D1-0C04-5643-B875-89F7043FC534}" sibTransId="{75A287E0-3EA9-6645-A0F5-9609FC7900AB}"/>
    <dgm:cxn modelId="{96F00A67-45A5-44BD-B85F-F1F6D1A15A94}" type="presOf" srcId="{9D9CD2FD-84CF-1A40-B969-24C8DA277964}" destId="{AEA42D5A-525D-9841-92A0-A45C0F185539}" srcOrd="0" destOrd="0" presId="urn:microsoft.com/office/officeart/2005/8/layout/cycle2"/>
    <dgm:cxn modelId="{275168A3-5784-421A-81A2-02CB47170763}" type="presOf" srcId="{A85B9CDE-6601-8C4B-B82B-99ACF225E5D8}" destId="{E1658CD2-449D-B240-9E1E-0922C380F397}" srcOrd="1" destOrd="0" presId="urn:microsoft.com/office/officeart/2005/8/layout/cycle2"/>
    <dgm:cxn modelId="{49013722-8AC8-8540-BE7E-A37AAECABA0A}" srcId="{E40E9C7A-B8DE-E34B-90A7-AAB4C6EEEAE1}" destId="{2A38754D-9CD0-8840-8BC3-9CB5A8D549B3}" srcOrd="1" destOrd="0" parTransId="{4F472854-7090-6443-81FD-DD9C6129DC4E}" sibTransId="{7EA9F6A5-ABBC-CA42-B6B4-1B07CF8E7B24}"/>
    <dgm:cxn modelId="{DCCD5BBD-2D66-4AB2-9530-B174E4E23D35}" type="presOf" srcId="{4B3BB72F-8F6D-C442-8CF8-2E5A0619882D}" destId="{37FD781A-0982-E74F-A576-95BAFC07C328}" srcOrd="0" destOrd="0" presId="urn:microsoft.com/office/officeart/2005/8/layout/cycle2"/>
    <dgm:cxn modelId="{D911CE9B-D643-451A-B4A8-0A64D84C5983}" type="presOf" srcId="{75A287E0-3EA9-6645-A0F5-9609FC7900AB}" destId="{B2DC24A3-3B8E-D445-8DA0-BE1D8C6F5AC0}" srcOrd="1" destOrd="0" presId="urn:microsoft.com/office/officeart/2005/8/layout/cycle2"/>
    <dgm:cxn modelId="{A410FFFD-6A3E-4762-9589-FA3437B094C2}" type="presOf" srcId="{2E632821-2401-9344-9476-DDF2B72E1512}" destId="{00E7F3EB-57FC-2046-B977-03D305CA54CF}" srcOrd="1" destOrd="0" presId="urn:microsoft.com/office/officeart/2005/8/layout/cycle2"/>
    <dgm:cxn modelId="{810A982D-9C56-084E-BE1B-80A343623014}" srcId="{E40E9C7A-B8DE-E34B-90A7-AAB4C6EEEAE1}" destId="{49F61204-E6E0-7542-8296-C2055E9D1129}" srcOrd="5" destOrd="0" parTransId="{0C595EE2-B407-B747-BDA2-FCE8F84511DE}" sibTransId="{E49FDBD7-E953-A641-8876-6C99BD495388}"/>
    <dgm:cxn modelId="{972AC6BC-D6D6-A44D-B82D-9EAEA823352E}" srcId="{E40E9C7A-B8DE-E34B-90A7-AAB4C6EEEAE1}" destId="{6481F581-77E6-4A44-83F2-BB1A3CEB4BF0}" srcOrd="2" destOrd="0" parTransId="{B4842AFB-40B4-1D4D-8B2C-8A680EF9F368}" sibTransId="{EB8FF02E-1ACA-D642-8CBF-422C10BF1492}"/>
    <dgm:cxn modelId="{1F195A0E-556A-4E06-A273-144056F223DD}" type="presOf" srcId="{2E632821-2401-9344-9476-DDF2B72E1512}" destId="{2CF17AF8-C6AC-4041-A4C3-E62D141A58D7}" srcOrd="0" destOrd="0" presId="urn:microsoft.com/office/officeart/2005/8/layout/cycle2"/>
    <dgm:cxn modelId="{D1EBEB6B-69BE-4C81-984D-E698D3D20C57}" type="presOf" srcId="{7EA9F6A5-ABBC-CA42-B6B4-1B07CF8E7B24}" destId="{05A83D1F-54E4-114A-BF4F-816C5CB2D361}" srcOrd="1" destOrd="0" presId="urn:microsoft.com/office/officeart/2005/8/layout/cycle2"/>
    <dgm:cxn modelId="{1012A49A-1F94-49E9-82FB-96F1A58EF8C4}" type="presOf" srcId="{49F61204-E6E0-7542-8296-C2055E9D1129}" destId="{00D15718-DB41-284C-B830-286A34B1C8AE}" srcOrd="0" destOrd="0" presId="urn:microsoft.com/office/officeart/2005/8/layout/cycle2"/>
    <dgm:cxn modelId="{FC691B85-5927-49B6-AF28-06D71FC9A853}" type="presOf" srcId="{EB8FF02E-1ACA-D642-8CBF-422C10BF1492}" destId="{16BFCBC7-9A56-E446-8C52-2B6CC4F33653}" srcOrd="1" destOrd="0" presId="urn:microsoft.com/office/officeart/2005/8/layout/cycle2"/>
    <dgm:cxn modelId="{D026B07C-AC82-4108-88BB-7BB69A1240F1}" type="presOf" srcId="{75A287E0-3EA9-6645-A0F5-9609FC7900AB}" destId="{2251F502-BFE6-E142-814D-88EAAE8089D3}" srcOrd="0" destOrd="0" presId="urn:microsoft.com/office/officeart/2005/8/layout/cycle2"/>
    <dgm:cxn modelId="{5AD88F5B-8EEB-47C5-A27F-8F348E495E5D}" type="presOf" srcId="{9896B9DB-D440-1244-B293-7C7B2EA5F3DF}" destId="{74623E0D-8CDC-4947-AF67-3E464F495FE1}" srcOrd="0" destOrd="0" presId="urn:microsoft.com/office/officeart/2005/8/layout/cycle2"/>
    <dgm:cxn modelId="{DD9CC7D7-01C8-4707-9D54-349A1D07FF91}" type="presOf" srcId="{E49FDBD7-E953-A641-8876-6C99BD495388}" destId="{88F7E359-BB16-B149-84CC-1E695E22A637}" srcOrd="1" destOrd="0" presId="urn:microsoft.com/office/officeart/2005/8/layout/cycle2"/>
    <dgm:cxn modelId="{538A9046-0981-42A7-ADDC-7533669107EC}" type="presOf" srcId="{E186AD67-C6EE-AF45-9CC5-64DE65842F25}" destId="{04161ECA-4B34-254C-B420-132DA771C520}" srcOrd="0" destOrd="0" presId="urn:microsoft.com/office/officeart/2005/8/layout/cycle2"/>
    <dgm:cxn modelId="{30A99B79-EEF7-864E-83E2-B99BF45878A5}" srcId="{E40E9C7A-B8DE-E34B-90A7-AAB4C6EEEAE1}" destId="{5445FC31-D8FA-F441-BCC8-23C15158B1BF}" srcOrd="6" destOrd="0" parTransId="{158B2E46-3644-9F4C-A6C2-ED2A4A8B6270}" sibTransId="{A85B9CDE-6601-8C4B-B82B-99ACF225E5D8}"/>
    <dgm:cxn modelId="{4920971A-9E04-46C8-A38B-D3FDC848B0CE}" type="presOf" srcId="{A85B9CDE-6601-8C4B-B82B-99ACF225E5D8}" destId="{786607F3-2EBB-6940-91BD-5B8C4987CEE3}" srcOrd="0" destOrd="0" presId="urn:microsoft.com/office/officeart/2005/8/layout/cycle2"/>
    <dgm:cxn modelId="{532AB682-959F-47AA-BE23-8846ACBE2223}" type="presOf" srcId="{6481F581-77E6-4A44-83F2-BB1A3CEB4BF0}" destId="{1E5C7A0A-12A2-3E4D-86C5-56FF3C2B72AD}" srcOrd="0" destOrd="0" presId="urn:microsoft.com/office/officeart/2005/8/layout/cycle2"/>
    <dgm:cxn modelId="{4558AADC-202F-EF4F-A315-F51860EBCC94}" srcId="{E40E9C7A-B8DE-E34B-90A7-AAB4C6EEEAE1}" destId="{9D9CD2FD-84CF-1A40-B969-24C8DA277964}" srcOrd="4" destOrd="0" parTransId="{1E165750-0C00-AD48-8A5A-861DE963C931}" sibTransId="{2E632821-2401-9344-9476-DDF2B72E1512}"/>
    <dgm:cxn modelId="{EE0DD7A1-73BD-40AE-B5BB-97DF53EEC6CC}" type="presOf" srcId="{5445FC31-D8FA-F441-BCC8-23C15158B1BF}" destId="{FA3EC3A3-7991-F44B-816E-D8C008B2834E}" srcOrd="0" destOrd="0" presId="urn:microsoft.com/office/officeart/2005/8/layout/cycle2"/>
    <dgm:cxn modelId="{8E0967A6-41C7-447E-B65D-6732B45CBEA4}" type="presOf" srcId="{7EA9F6A5-ABBC-CA42-B6B4-1B07CF8E7B24}" destId="{A16EC589-EAD8-DA44-AF6C-E24C73BCFE90}" srcOrd="0" destOrd="0" presId="urn:microsoft.com/office/officeart/2005/8/layout/cycle2"/>
    <dgm:cxn modelId="{94B08321-1360-CC4C-8DD5-A822F8873221}" srcId="{E40E9C7A-B8DE-E34B-90A7-AAB4C6EEEAE1}" destId="{4B3BB72F-8F6D-C442-8CF8-2E5A0619882D}" srcOrd="3" destOrd="0" parTransId="{EB0D3C07-C129-724E-B000-3526CF212DD3}" sibTransId="{72196B6F-B750-AC42-8D0F-EDE7A48ADBAA}"/>
    <dgm:cxn modelId="{AD6B2B9E-2733-4505-A248-08DC00DCA9BF}" type="presParOf" srcId="{5CF7C28A-DC39-354B-899C-50B5CC170B74}" destId="{4FA3F986-101B-8C4C-A802-44D198B49C1B}" srcOrd="0" destOrd="0" presId="urn:microsoft.com/office/officeart/2005/8/layout/cycle2"/>
    <dgm:cxn modelId="{BF3E8924-76A7-4E1C-BAAB-33EC5F838CDE}" type="presParOf" srcId="{5CF7C28A-DC39-354B-899C-50B5CC170B74}" destId="{2251F502-BFE6-E142-814D-88EAAE8089D3}" srcOrd="1" destOrd="0" presId="urn:microsoft.com/office/officeart/2005/8/layout/cycle2"/>
    <dgm:cxn modelId="{86EDF8FB-3415-4A68-B2FC-0DCAF4E1A95C}" type="presParOf" srcId="{2251F502-BFE6-E142-814D-88EAAE8089D3}" destId="{B2DC24A3-3B8E-D445-8DA0-BE1D8C6F5AC0}" srcOrd="0" destOrd="0" presId="urn:microsoft.com/office/officeart/2005/8/layout/cycle2"/>
    <dgm:cxn modelId="{6EE1684E-646E-4E20-B29A-794FE3A0C87D}" type="presParOf" srcId="{5CF7C28A-DC39-354B-899C-50B5CC170B74}" destId="{F6FFB3EC-CF08-2040-BB61-62D171A49BE4}" srcOrd="2" destOrd="0" presId="urn:microsoft.com/office/officeart/2005/8/layout/cycle2"/>
    <dgm:cxn modelId="{93E10730-91C6-41B2-8E9A-B6F597BF8D96}" type="presParOf" srcId="{5CF7C28A-DC39-354B-899C-50B5CC170B74}" destId="{A16EC589-EAD8-DA44-AF6C-E24C73BCFE90}" srcOrd="3" destOrd="0" presId="urn:microsoft.com/office/officeart/2005/8/layout/cycle2"/>
    <dgm:cxn modelId="{F450F4F8-B2A5-427D-8D1D-E8CC4B57AA6A}" type="presParOf" srcId="{A16EC589-EAD8-DA44-AF6C-E24C73BCFE90}" destId="{05A83D1F-54E4-114A-BF4F-816C5CB2D361}" srcOrd="0" destOrd="0" presId="urn:microsoft.com/office/officeart/2005/8/layout/cycle2"/>
    <dgm:cxn modelId="{2CF60FCE-810A-4D55-9AE5-249A513A0D99}" type="presParOf" srcId="{5CF7C28A-DC39-354B-899C-50B5CC170B74}" destId="{1E5C7A0A-12A2-3E4D-86C5-56FF3C2B72AD}" srcOrd="4" destOrd="0" presId="urn:microsoft.com/office/officeart/2005/8/layout/cycle2"/>
    <dgm:cxn modelId="{A332CDEC-0EBB-4171-B8E0-26F8986E6AEE}" type="presParOf" srcId="{5CF7C28A-DC39-354B-899C-50B5CC170B74}" destId="{B3E59AF7-44BA-F34C-983C-F4AB8983665A}" srcOrd="5" destOrd="0" presId="urn:microsoft.com/office/officeart/2005/8/layout/cycle2"/>
    <dgm:cxn modelId="{F3473745-2A76-46B0-BDA6-0E20C49A3349}" type="presParOf" srcId="{B3E59AF7-44BA-F34C-983C-F4AB8983665A}" destId="{16BFCBC7-9A56-E446-8C52-2B6CC4F33653}" srcOrd="0" destOrd="0" presId="urn:microsoft.com/office/officeart/2005/8/layout/cycle2"/>
    <dgm:cxn modelId="{C3504291-ECED-4CD6-92DF-623A750A1B1E}" type="presParOf" srcId="{5CF7C28A-DC39-354B-899C-50B5CC170B74}" destId="{37FD781A-0982-E74F-A576-95BAFC07C328}" srcOrd="6" destOrd="0" presId="urn:microsoft.com/office/officeart/2005/8/layout/cycle2"/>
    <dgm:cxn modelId="{6C18FA82-B8C7-4972-823F-B43639176075}" type="presParOf" srcId="{5CF7C28A-DC39-354B-899C-50B5CC170B74}" destId="{3907436C-B2E5-484D-8C80-4EF51098A7A5}" srcOrd="7" destOrd="0" presId="urn:microsoft.com/office/officeart/2005/8/layout/cycle2"/>
    <dgm:cxn modelId="{F7FEA1FE-1A37-4AED-A898-AA7B7737F160}" type="presParOf" srcId="{3907436C-B2E5-484D-8C80-4EF51098A7A5}" destId="{202B9CD7-5F24-F445-895F-CD375E952721}" srcOrd="0" destOrd="0" presId="urn:microsoft.com/office/officeart/2005/8/layout/cycle2"/>
    <dgm:cxn modelId="{944AEE28-90E4-43CE-BAE2-5C11EDD09353}" type="presParOf" srcId="{5CF7C28A-DC39-354B-899C-50B5CC170B74}" destId="{AEA42D5A-525D-9841-92A0-A45C0F185539}" srcOrd="8" destOrd="0" presId="urn:microsoft.com/office/officeart/2005/8/layout/cycle2"/>
    <dgm:cxn modelId="{393D987D-4AA4-4DE4-9B7C-D0D470CE0550}" type="presParOf" srcId="{5CF7C28A-DC39-354B-899C-50B5CC170B74}" destId="{2CF17AF8-C6AC-4041-A4C3-E62D141A58D7}" srcOrd="9" destOrd="0" presId="urn:microsoft.com/office/officeart/2005/8/layout/cycle2"/>
    <dgm:cxn modelId="{51D6A4AD-D8B8-40A1-809B-FA61AFFBB15F}" type="presParOf" srcId="{2CF17AF8-C6AC-4041-A4C3-E62D141A58D7}" destId="{00E7F3EB-57FC-2046-B977-03D305CA54CF}" srcOrd="0" destOrd="0" presId="urn:microsoft.com/office/officeart/2005/8/layout/cycle2"/>
    <dgm:cxn modelId="{1840A428-F509-4422-AE43-C2A3A2384962}" type="presParOf" srcId="{5CF7C28A-DC39-354B-899C-50B5CC170B74}" destId="{00D15718-DB41-284C-B830-286A34B1C8AE}" srcOrd="10" destOrd="0" presId="urn:microsoft.com/office/officeart/2005/8/layout/cycle2"/>
    <dgm:cxn modelId="{AE9C3C11-A7E2-461D-877B-03F543EE6FAF}" type="presParOf" srcId="{5CF7C28A-DC39-354B-899C-50B5CC170B74}" destId="{0FA3E7D2-B000-E741-A9E2-771B13C0939E}" srcOrd="11" destOrd="0" presId="urn:microsoft.com/office/officeart/2005/8/layout/cycle2"/>
    <dgm:cxn modelId="{145E5EA3-9E66-4784-9FEB-79236CB2FAF3}" type="presParOf" srcId="{0FA3E7D2-B000-E741-A9E2-771B13C0939E}" destId="{88F7E359-BB16-B149-84CC-1E695E22A637}" srcOrd="0" destOrd="0" presId="urn:microsoft.com/office/officeart/2005/8/layout/cycle2"/>
    <dgm:cxn modelId="{69CD6278-7409-4B75-A78A-C84E23F3DD0C}" type="presParOf" srcId="{5CF7C28A-DC39-354B-899C-50B5CC170B74}" destId="{FA3EC3A3-7991-F44B-816E-D8C008B2834E}" srcOrd="12" destOrd="0" presId="urn:microsoft.com/office/officeart/2005/8/layout/cycle2"/>
    <dgm:cxn modelId="{D503CA77-FBB0-47D5-B71E-929F33134282}" type="presParOf" srcId="{5CF7C28A-DC39-354B-899C-50B5CC170B74}" destId="{786607F3-2EBB-6940-91BD-5B8C4987CEE3}" srcOrd="13" destOrd="0" presId="urn:microsoft.com/office/officeart/2005/8/layout/cycle2"/>
    <dgm:cxn modelId="{9297B9B5-4244-447E-B7E6-917EDCA3159D}" type="presParOf" srcId="{786607F3-2EBB-6940-91BD-5B8C4987CEE3}" destId="{E1658CD2-449D-B240-9E1E-0922C380F397}" srcOrd="0" destOrd="0" presId="urn:microsoft.com/office/officeart/2005/8/layout/cycle2"/>
    <dgm:cxn modelId="{3D566060-B28D-4924-A4D9-37EE2E16A1C6}" type="presParOf" srcId="{5CF7C28A-DC39-354B-899C-50B5CC170B74}" destId="{04161ECA-4B34-254C-B420-132DA771C520}" srcOrd="14" destOrd="0" presId="urn:microsoft.com/office/officeart/2005/8/layout/cycle2"/>
    <dgm:cxn modelId="{49DACF8E-77B3-4F34-B67C-C18B1864C6E5}" type="presParOf" srcId="{5CF7C28A-DC39-354B-899C-50B5CC170B74}" destId="{74623E0D-8CDC-4947-AF67-3E464F495FE1}" srcOrd="15" destOrd="0" presId="urn:microsoft.com/office/officeart/2005/8/layout/cycle2"/>
    <dgm:cxn modelId="{06F31284-9568-477D-B62B-94840F46E15A}" type="presParOf" srcId="{74623E0D-8CDC-4947-AF67-3E464F495FE1}" destId="{1ECAF83E-2AB7-1C4A-A6B7-48B3963DE08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E9C7A-B8DE-E34B-90A7-AAB4C6EEEAE1}" type="doc">
      <dgm:prSet loTypeId="urn:microsoft.com/office/officeart/2005/8/layout/cycle2" loCatId="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05B12CDF-9655-F847-923D-4C8463E4CA1C}">
      <dgm:prSet phldrT="[Text]" custT="1"/>
      <dgm:spPr>
        <a:solidFill>
          <a:schemeClr val="accent4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Einreichung</a:t>
          </a:r>
          <a:r>
            <a:rPr lang="de-DE" sz="1400" b="0" dirty="0" smtClean="0"/>
            <a:t> </a:t>
          </a:r>
          <a:r>
            <a:rPr lang="de-DE" sz="1400" b="0" baseline="0" dirty="0" smtClean="0"/>
            <a:t>         d</a:t>
          </a:r>
          <a:r>
            <a:rPr lang="de-DE" sz="1400" b="0" dirty="0" smtClean="0"/>
            <a:t>es</a:t>
          </a:r>
          <a:r>
            <a:rPr lang="de-DE" sz="1400" b="0" baseline="0" dirty="0" smtClean="0"/>
            <a:t> kompletten Spiels</a:t>
          </a:r>
          <a:endParaRPr lang="de-DE" sz="1400" b="1" dirty="0"/>
        </a:p>
      </dgm:t>
    </dgm:pt>
    <dgm:pt modelId="{BDDEA2D1-0C04-5643-B875-89F7043FC534}" type="parTrans" cxnId="{93283A43-FA52-BE45-9DCB-16D2D7506557}">
      <dgm:prSet/>
      <dgm:spPr/>
      <dgm:t>
        <a:bodyPr/>
        <a:lstStyle/>
        <a:p>
          <a:endParaRPr lang="de-DE"/>
        </a:p>
      </dgm:t>
    </dgm:pt>
    <dgm:pt modelId="{75A287E0-3EA9-6645-A0F5-9609FC7900AB}" type="sibTrans" cxnId="{93283A43-FA52-BE45-9DCB-16D2D7506557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2A38754D-9CD0-8840-8BC3-9CB5A8D549B3}">
      <dgm:prSet phldrT="[Text]" custT="1"/>
      <dgm:spPr>
        <a:solidFill>
          <a:schemeClr val="accent2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Einstieg</a:t>
          </a:r>
          <a:r>
            <a:rPr lang="de-DE" sz="1400" dirty="0" smtClean="0"/>
            <a:t> </a:t>
          </a:r>
          <a:r>
            <a:rPr lang="de-DE" sz="1400" baseline="0" dirty="0" smtClean="0"/>
            <a:t>                     i</a:t>
          </a:r>
          <a:r>
            <a:rPr lang="de-DE" sz="1400" dirty="0" smtClean="0"/>
            <a:t>n das Thema</a:t>
          </a:r>
          <a:endParaRPr lang="de-DE" sz="1400" dirty="0"/>
        </a:p>
      </dgm:t>
    </dgm:pt>
    <dgm:pt modelId="{4F472854-7090-6443-81FD-DD9C6129DC4E}" type="parTrans" cxnId="{49013722-8AC8-8540-BE7E-A37AAECABA0A}">
      <dgm:prSet/>
      <dgm:spPr/>
      <dgm:t>
        <a:bodyPr/>
        <a:lstStyle/>
        <a:p>
          <a:endParaRPr lang="de-DE"/>
        </a:p>
      </dgm:t>
    </dgm:pt>
    <dgm:pt modelId="{7EA9F6A5-ABBC-CA42-B6B4-1B07CF8E7B24}" type="sibTrans" cxnId="{49013722-8AC8-8540-BE7E-A37AAECABA0A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6481F581-77E6-4A44-83F2-BB1A3CEB4BF0}">
      <dgm:prSet phldrT="[Text]" custT="1"/>
      <dgm:spPr>
        <a:solidFill>
          <a:srgbClr val="FF0000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dirty="0" smtClean="0"/>
            <a:t>Auswahl der </a:t>
          </a:r>
          <a:r>
            <a:rPr lang="de-DE" sz="1400" b="1" dirty="0" smtClean="0"/>
            <a:t>Forschungsfrage</a:t>
          </a:r>
          <a:endParaRPr lang="de-DE" sz="1400" b="1" dirty="0"/>
        </a:p>
      </dgm:t>
    </dgm:pt>
    <dgm:pt modelId="{B4842AFB-40B4-1D4D-8B2C-8A680EF9F368}" type="parTrans" cxnId="{972AC6BC-D6D6-A44D-B82D-9EAEA823352E}">
      <dgm:prSet/>
      <dgm:spPr/>
      <dgm:t>
        <a:bodyPr/>
        <a:lstStyle/>
        <a:p>
          <a:endParaRPr lang="de-DE"/>
        </a:p>
      </dgm:t>
    </dgm:pt>
    <dgm:pt modelId="{EB8FF02E-1ACA-D642-8CBF-422C10BF1492}" type="sibTrans" cxnId="{972AC6BC-D6D6-A44D-B82D-9EAEA823352E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4B3BB72F-8F6D-C442-8CF8-2E5A0619882D}">
      <dgm:prSet phldrT="[Text]" custT="1"/>
      <dgm:spPr>
        <a:solidFill>
          <a:srgbClr val="942092">
            <a:alpha val="72157"/>
          </a:srgb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spcAft>
              <a:spcPct val="35000"/>
            </a:spcAft>
          </a:pPr>
          <a:endParaRPr lang="de-DE" sz="1400" b="1" dirty="0" smtClean="0"/>
        </a:p>
        <a:p>
          <a:pPr algn="ctr">
            <a:spcAft>
              <a:spcPct val="35000"/>
            </a:spcAft>
          </a:pPr>
          <a:r>
            <a:rPr lang="de-DE" sz="1400" b="1" dirty="0" smtClean="0"/>
            <a:t>Planung der Forschung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Inhalt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Zeiten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Medien</a:t>
          </a:r>
        </a:p>
        <a:p>
          <a:pPr algn="ctr">
            <a:spcAft>
              <a:spcPts val="0"/>
            </a:spcAft>
          </a:pPr>
          <a:r>
            <a:rPr lang="de-DE" sz="1400" dirty="0" smtClean="0"/>
            <a:t>Ressourcen</a:t>
          </a:r>
          <a:endParaRPr lang="de-DE" sz="1400" b="1" dirty="0"/>
        </a:p>
      </dgm:t>
    </dgm:pt>
    <dgm:pt modelId="{EB0D3C07-C129-724E-B000-3526CF212DD3}" type="parTrans" cxnId="{94B08321-1360-CC4C-8DD5-A822F8873221}">
      <dgm:prSet/>
      <dgm:spPr/>
      <dgm:t>
        <a:bodyPr/>
        <a:lstStyle/>
        <a:p>
          <a:endParaRPr lang="de-DE"/>
        </a:p>
      </dgm:t>
    </dgm:pt>
    <dgm:pt modelId="{72196B6F-B750-AC42-8D0F-EDE7A48ADBAA}" type="sibTrans" cxnId="{94B08321-1360-CC4C-8DD5-A822F8873221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9D9CD2FD-84CF-1A40-B969-24C8DA277964}">
      <dgm:prSet phldrT="[Text]" custT="1"/>
      <dgm:spPr>
        <a:solidFill>
          <a:schemeClr val="accent5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Forschungsphase                                                                       </a:t>
          </a:r>
          <a:endParaRPr lang="de-DE" sz="1400" dirty="0" smtClean="0"/>
        </a:p>
        <a:p>
          <a:r>
            <a:rPr lang="de-DE" sz="1400" b="1" dirty="0" smtClean="0"/>
            <a:t>i</a:t>
          </a:r>
          <a:r>
            <a:rPr lang="de-DE" sz="1400" dirty="0" smtClean="0"/>
            <a:t>nhaltliche und mediale  Erschließung</a:t>
          </a:r>
          <a:endParaRPr lang="de-DE" sz="1400" dirty="0"/>
        </a:p>
      </dgm:t>
    </dgm:pt>
    <dgm:pt modelId="{1E165750-0C00-AD48-8A5A-861DE963C931}" type="parTrans" cxnId="{4558AADC-202F-EF4F-A315-F51860EBCC94}">
      <dgm:prSet/>
      <dgm:spPr/>
      <dgm:t>
        <a:bodyPr/>
        <a:lstStyle/>
        <a:p>
          <a:endParaRPr lang="de-DE"/>
        </a:p>
      </dgm:t>
    </dgm:pt>
    <dgm:pt modelId="{2E632821-2401-9344-9476-DDF2B72E1512}" type="sibTrans" cxnId="{4558AADC-202F-EF4F-A315-F51860EBCC94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E186AD67-C6EE-AF45-9CC5-64DE65842F25}">
      <dgm:prSet phldrT="[Text]" custT="1"/>
      <dgm:spPr>
        <a:solidFill>
          <a:schemeClr val="accent6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>
              <a:solidFill>
                <a:schemeClr val="bg1"/>
              </a:solidFill>
            </a:rPr>
            <a:t>Präsentation &amp; Auswertung      </a:t>
          </a:r>
          <a:r>
            <a:rPr lang="de-DE" sz="1400" dirty="0" smtClean="0">
              <a:solidFill>
                <a:schemeClr val="bg1"/>
              </a:solidFill>
            </a:rPr>
            <a:t>im Unterricht</a:t>
          </a:r>
          <a:endParaRPr lang="de-DE" sz="1400" dirty="0">
            <a:solidFill>
              <a:schemeClr val="bg1"/>
            </a:solidFill>
          </a:endParaRPr>
        </a:p>
      </dgm:t>
    </dgm:pt>
    <dgm:pt modelId="{92F6FA75-865B-A442-9BD8-B0C02F7B611C}" type="parTrans" cxnId="{4454FE85-AB65-8E4B-AEDB-FA485DFAA792}">
      <dgm:prSet/>
      <dgm:spPr/>
      <dgm:t>
        <a:bodyPr/>
        <a:lstStyle/>
        <a:p>
          <a:endParaRPr lang="de-DE"/>
        </a:p>
      </dgm:t>
    </dgm:pt>
    <dgm:pt modelId="{9896B9DB-D440-1244-B293-7C7B2EA5F3DF}" type="sibTrans" cxnId="{4454FE85-AB65-8E4B-AEDB-FA485DFAA792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5445FC31-D8FA-F441-BCC8-23C15158B1BF}">
      <dgm:prSet custT="1"/>
      <dgm:spPr>
        <a:solidFill>
          <a:schemeClr val="accent6">
            <a:lumMod val="60000"/>
            <a:lumOff val="40000"/>
          </a:schemeClr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dirty="0" smtClean="0"/>
            <a:t>Hochladen             </a:t>
          </a:r>
          <a:r>
            <a:rPr lang="de-DE" sz="1400" b="0" dirty="0" smtClean="0"/>
            <a:t>der</a:t>
          </a:r>
          <a:r>
            <a:rPr lang="de-DE" sz="1400" b="0" baseline="0" dirty="0" smtClean="0"/>
            <a:t> sechs Medienbeiträge</a:t>
          </a:r>
          <a:endParaRPr lang="de-DE" sz="1400" b="0" dirty="0"/>
        </a:p>
      </dgm:t>
    </dgm:pt>
    <dgm:pt modelId="{158B2E46-3644-9F4C-A6C2-ED2A4A8B6270}" type="parTrans" cxnId="{30A99B79-EEF7-864E-83E2-B99BF45878A5}">
      <dgm:prSet/>
      <dgm:spPr/>
      <dgm:t>
        <a:bodyPr/>
        <a:lstStyle/>
        <a:p>
          <a:endParaRPr lang="de-DE"/>
        </a:p>
      </dgm:t>
    </dgm:pt>
    <dgm:pt modelId="{A85B9CDE-6601-8C4B-B82B-99ACF225E5D8}" type="sibTrans" cxnId="{30A99B79-EEF7-864E-83E2-B99BF45878A5}">
      <dgm:prSet/>
      <dgm:spPr>
        <a:solidFill>
          <a:schemeClr val="bg1"/>
        </a:solidFill>
      </dgm:spPr>
      <dgm:t>
        <a:bodyPr/>
        <a:lstStyle/>
        <a:p>
          <a:endParaRPr lang="de-DE"/>
        </a:p>
      </dgm:t>
    </dgm:pt>
    <dgm:pt modelId="{49F61204-E6E0-7542-8296-C2055E9D1129}">
      <dgm:prSet phldrT="[Text]" custT="1"/>
      <dgm:spPr>
        <a:solidFill>
          <a:srgbClr val="5B9BD5"/>
        </a:solidFill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400" b="1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Mediale Gestaltung  d</a:t>
          </a:r>
          <a:r>
            <a:rPr lang="de-DE" sz="1400" b="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er sechs Beiträge</a:t>
          </a:r>
          <a:endParaRPr lang="de-DE" sz="14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49FDBD7-E953-A641-8876-6C99BD495388}" type="sibTrans" cxnId="{810A982D-9C56-084E-BE1B-80A343623014}">
      <dgm:prSet custT="1"/>
      <dgm:spPr>
        <a:solidFill>
          <a:schemeClr val="bg1"/>
        </a:solidFill>
      </dgm:spPr>
      <dgm:t>
        <a:bodyPr/>
        <a:lstStyle/>
        <a:p>
          <a:endParaRPr lang="de-DE" sz="1200"/>
        </a:p>
      </dgm:t>
    </dgm:pt>
    <dgm:pt modelId="{0C595EE2-B407-B747-BDA2-FCE8F84511DE}" type="parTrans" cxnId="{810A982D-9C56-084E-BE1B-80A343623014}">
      <dgm:prSet/>
      <dgm:spPr/>
      <dgm:t>
        <a:bodyPr/>
        <a:lstStyle/>
        <a:p>
          <a:endParaRPr lang="de-DE"/>
        </a:p>
      </dgm:t>
    </dgm:pt>
    <dgm:pt modelId="{5CF7C28A-DC39-354B-899C-50B5CC170B74}" type="pres">
      <dgm:prSet presAssocID="{E40E9C7A-B8DE-E34B-90A7-AAB4C6EEEA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FA3F986-101B-8C4C-A802-44D198B49C1B}" type="pres">
      <dgm:prSet presAssocID="{05B12CDF-9655-F847-923D-4C8463E4CA1C}" presName="node" presStyleLbl="node1" presStyleIdx="0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51F502-BFE6-E142-814D-88EAAE8089D3}" type="pres">
      <dgm:prSet presAssocID="{75A287E0-3EA9-6645-A0F5-9609FC7900AB}" presName="sibTrans" presStyleLbl="sibTrans2D1" presStyleIdx="0" presStyleCnt="8"/>
      <dgm:spPr/>
      <dgm:t>
        <a:bodyPr/>
        <a:lstStyle/>
        <a:p>
          <a:endParaRPr lang="de-DE"/>
        </a:p>
      </dgm:t>
    </dgm:pt>
    <dgm:pt modelId="{B2DC24A3-3B8E-D445-8DA0-BE1D8C6F5AC0}" type="pres">
      <dgm:prSet presAssocID="{75A287E0-3EA9-6645-A0F5-9609FC7900AB}" presName="connectorText" presStyleLbl="sibTrans2D1" presStyleIdx="0" presStyleCnt="8"/>
      <dgm:spPr/>
      <dgm:t>
        <a:bodyPr/>
        <a:lstStyle/>
        <a:p>
          <a:endParaRPr lang="de-DE"/>
        </a:p>
      </dgm:t>
    </dgm:pt>
    <dgm:pt modelId="{F6FFB3EC-CF08-2040-BB61-62D171A49BE4}" type="pres">
      <dgm:prSet presAssocID="{2A38754D-9CD0-8840-8BC3-9CB5A8D549B3}" presName="node" presStyleLbl="node1" presStyleIdx="1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16EC589-EAD8-DA44-AF6C-E24C73BCFE90}" type="pres">
      <dgm:prSet presAssocID="{7EA9F6A5-ABBC-CA42-B6B4-1B07CF8E7B24}" presName="sibTrans" presStyleLbl="sibTrans2D1" presStyleIdx="1" presStyleCnt="8"/>
      <dgm:spPr/>
      <dgm:t>
        <a:bodyPr/>
        <a:lstStyle/>
        <a:p>
          <a:endParaRPr lang="de-DE"/>
        </a:p>
      </dgm:t>
    </dgm:pt>
    <dgm:pt modelId="{05A83D1F-54E4-114A-BF4F-816C5CB2D361}" type="pres">
      <dgm:prSet presAssocID="{7EA9F6A5-ABBC-CA42-B6B4-1B07CF8E7B24}" presName="connectorText" presStyleLbl="sibTrans2D1" presStyleIdx="1" presStyleCnt="8"/>
      <dgm:spPr/>
      <dgm:t>
        <a:bodyPr/>
        <a:lstStyle/>
        <a:p>
          <a:endParaRPr lang="de-DE"/>
        </a:p>
      </dgm:t>
    </dgm:pt>
    <dgm:pt modelId="{1E5C7A0A-12A2-3E4D-86C5-56FF3C2B72AD}" type="pres">
      <dgm:prSet presAssocID="{6481F581-77E6-4A44-83F2-BB1A3CEB4BF0}" presName="node" presStyleLbl="node1" presStyleIdx="2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E59AF7-44BA-F34C-983C-F4AB8983665A}" type="pres">
      <dgm:prSet presAssocID="{EB8FF02E-1ACA-D642-8CBF-422C10BF1492}" presName="sibTrans" presStyleLbl="sibTrans2D1" presStyleIdx="2" presStyleCnt="8"/>
      <dgm:spPr/>
      <dgm:t>
        <a:bodyPr/>
        <a:lstStyle/>
        <a:p>
          <a:endParaRPr lang="de-DE"/>
        </a:p>
      </dgm:t>
    </dgm:pt>
    <dgm:pt modelId="{16BFCBC7-9A56-E446-8C52-2B6CC4F33653}" type="pres">
      <dgm:prSet presAssocID="{EB8FF02E-1ACA-D642-8CBF-422C10BF1492}" presName="connectorText" presStyleLbl="sibTrans2D1" presStyleIdx="2" presStyleCnt="8"/>
      <dgm:spPr/>
      <dgm:t>
        <a:bodyPr/>
        <a:lstStyle/>
        <a:p>
          <a:endParaRPr lang="de-DE"/>
        </a:p>
      </dgm:t>
    </dgm:pt>
    <dgm:pt modelId="{37FD781A-0982-E74F-A576-95BAFC07C328}" type="pres">
      <dgm:prSet presAssocID="{4B3BB72F-8F6D-C442-8CF8-2E5A0619882D}" presName="node" presStyleLbl="node1" presStyleIdx="3" presStyleCnt="8" custScaleX="14648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07436C-B2E5-484D-8C80-4EF51098A7A5}" type="pres">
      <dgm:prSet presAssocID="{72196B6F-B750-AC42-8D0F-EDE7A48ADBAA}" presName="sibTrans" presStyleLbl="sibTrans2D1" presStyleIdx="3" presStyleCnt="8"/>
      <dgm:spPr/>
      <dgm:t>
        <a:bodyPr/>
        <a:lstStyle/>
        <a:p>
          <a:endParaRPr lang="de-DE"/>
        </a:p>
      </dgm:t>
    </dgm:pt>
    <dgm:pt modelId="{202B9CD7-5F24-F445-895F-CD375E952721}" type="pres">
      <dgm:prSet presAssocID="{72196B6F-B750-AC42-8D0F-EDE7A48ADBAA}" presName="connectorText" presStyleLbl="sibTrans2D1" presStyleIdx="3" presStyleCnt="8"/>
      <dgm:spPr/>
      <dgm:t>
        <a:bodyPr/>
        <a:lstStyle/>
        <a:p>
          <a:endParaRPr lang="de-DE"/>
        </a:p>
      </dgm:t>
    </dgm:pt>
    <dgm:pt modelId="{AEA42D5A-525D-9841-92A0-A45C0F185539}" type="pres">
      <dgm:prSet presAssocID="{9D9CD2FD-84CF-1A40-B969-24C8DA277964}" presName="node" presStyleLbl="node1" presStyleIdx="4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CF17AF8-C6AC-4041-A4C3-E62D141A58D7}" type="pres">
      <dgm:prSet presAssocID="{2E632821-2401-9344-9476-DDF2B72E1512}" presName="sibTrans" presStyleLbl="sibTrans2D1" presStyleIdx="4" presStyleCnt="8"/>
      <dgm:spPr/>
      <dgm:t>
        <a:bodyPr/>
        <a:lstStyle/>
        <a:p>
          <a:endParaRPr lang="de-DE"/>
        </a:p>
      </dgm:t>
    </dgm:pt>
    <dgm:pt modelId="{00E7F3EB-57FC-2046-B977-03D305CA54CF}" type="pres">
      <dgm:prSet presAssocID="{2E632821-2401-9344-9476-DDF2B72E1512}" presName="connectorText" presStyleLbl="sibTrans2D1" presStyleIdx="4" presStyleCnt="8"/>
      <dgm:spPr/>
      <dgm:t>
        <a:bodyPr/>
        <a:lstStyle/>
        <a:p>
          <a:endParaRPr lang="de-DE"/>
        </a:p>
      </dgm:t>
    </dgm:pt>
    <dgm:pt modelId="{00D15718-DB41-284C-B830-286A34B1C8AE}" type="pres">
      <dgm:prSet presAssocID="{49F61204-E6E0-7542-8296-C2055E9D1129}" presName="node" presStyleLbl="node1" presStyleIdx="5" presStyleCnt="8" custScaleX="14641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FA3E7D2-B000-E741-A9E2-771B13C0939E}" type="pres">
      <dgm:prSet presAssocID="{E49FDBD7-E953-A641-8876-6C99BD495388}" presName="sibTrans" presStyleLbl="sibTrans2D1" presStyleIdx="5" presStyleCnt="8"/>
      <dgm:spPr/>
      <dgm:t>
        <a:bodyPr/>
        <a:lstStyle/>
        <a:p>
          <a:endParaRPr lang="de-DE"/>
        </a:p>
      </dgm:t>
    </dgm:pt>
    <dgm:pt modelId="{88F7E359-BB16-B149-84CC-1E695E22A637}" type="pres">
      <dgm:prSet presAssocID="{E49FDBD7-E953-A641-8876-6C99BD495388}" presName="connectorText" presStyleLbl="sibTrans2D1" presStyleIdx="5" presStyleCnt="8"/>
      <dgm:spPr/>
      <dgm:t>
        <a:bodyPr/>
        <a:lstStyle/>
        <a:p>
          <a:endParaRPr lang="de-DE"/>
        </a:p>
      </dgm:t>
    </dgm:pt>
    <dgm:pt modelId="{FA3EC3A3-7991-F44B-816E-D8C008B2834E}" type="pres">
      <dgm:prSet presAssocID="{5445FC31-D8FA-F441-BCC8-23C15158B1BF}" presName="node" presStyleLbl="node1" presStyleIdx="6" presStyleCnt="8" custScaleX="146480" custScaleY="1464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6607F3-2EBB-6940-91BD-5B8C4987CEE3}" type="pres">
      <dgm:prSet presAssocID="{A85B9CDE-6601-8C4B-B82B-99ACF225E5D8}" presName="sibTrans" presStyleLbl="sibTrans2D1" presStyleIdx="6" presStyleCnt="8"/>
      <dgm:spPr/>
      <dgm:t>
        <a:bodyPr/>
        <a:lstStyle/>
        <a:p>
          <a:endParaRPr lang="de-DE"/>
        </a:p>
      </dgm:t>
    </dgm:pt>
    <dgm:pt modelId="{E1658CD2-449D-B240-9E1E-0922C380F397}" type="pres">
      <dgm:prSet presAssocID="{A85B9CDE-6601-8C4B-B82B-99ACF225E5D8}" presName="connectorText" presStyleLbl="sibTrans2D1" presStyleIdx="6" presStyleCnt="8"/>
      <dgm:spPr/>
      <dgm:t>
        <a:bodyPr/>
        <a:lstStyle/>
        <a:p>
          <a:endParaRPr lang="de-DE"/>
        </a:p>
      </dgm:t>
    </dgm:pt>
    <dgm:pt modelId="{04161ECA-4B34-254C-B420-132DA771C520}" type="pres">
      <dgm:prSet presAssocID="{E186AD67-C6EE-AF45-9CC5-64DE65842F25}" presName="node" presStyleLbl="node1" presStyleIdx="7" presStyleCnt="8" custScaleX="146410" custScaleY="1464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623E0D-8CDC-4947-AF67-3E464F495FE1}" type="pres">
      <dgm:prSet presAssocID="{9896B9DB-D440-1244-B293-7C7B2EA5F3DF}" presName="sibTrans" presStyleLbl="sibTrans2D1" presStyleIdx="7" presStyleCnt="8" custLinFactNeighborX="-17227" custLinFactNeighborY="-26168"/>
      <dgm:spPr/>
      <dgm:t>
        <a:bodyPr/>
        <a:lstStyle/>
        <a:p>
          <a:endParaRPr lang="de-DE"/>
        </a:p>
      </dgm:t>
    </dgm:pt>
    <dgm:pt modelId="{1ECAF83E-2AB7-1C4A-A6B7-48B3963DE08A}" type="pres">
      <dgm:prSet presAssocID="{9896B9DB-D440-1244-B293-7C7B2EA5F3DF}" presName="connectorText" presStyleLbl="sibTrans2D1" presStyleIdx="7" presStyleCnt="8"/>
      <dgm:spPr/>
      <dgm:t>
        <a:bodyPr/>
        <a:lstStyle/>
        <a:p>
          <a:endParaRPr lang="de-DE"/>
        </a:p>
      </dgm:t>
    </dgm:pt>
  </dgm:ptLst>
  <dgm:cxnLst>
    <dgm:cxn modelId="{EA519737-A58F-410F-A35D-0DB2D46D47A3}" type="presOf" srcId="{9896B9DB-D440-1244-B293-7C7B2EA5F3DF}" destId="{74623E0D-8CDC-4947-AF67-3E464F495FE1}" srcOrd="0" destOrd="0" presId="urn:microsoft.com/office/officeart/2005/8/layout/cycle2"/>
    <dgm:cxn modelId="{BA0AA8EF-8171-4732-B759-1AAD4FB4A5C8}" type="presOf" srcId="{A85B9CDE-6601-8C4B-B82B-99ACF225E5D8}" destId="{786607F3-2EBB-6940-91BD-5B8C4987CEE3}" srcOrd="0" destOrd="0" presId="urn:microsoft.com/office/officeart/2005/8/layout/cycle2"/>
    <dgm:cxn modelId="{4454FE85-AB65-8E4B-AEDB-FA485DFAA792}" srcId="{E40E9C7A-B8DE-E34B-90A7-AAB4C6EEEAE1}" destId="{E186AD67-C6EE-AF45-9CC5-64DE65842F25}" srcOrd="7" destOrd="0" parTransId="{92F6FA75-865B-A442-9BD8-B0C02F7B611C}" sibTransId="{9896B9DB-D440-1244-B293-7C7B2EA5F3DF}"/>
    <dgm:cxn modelId="{84E37037-82B9-49E5-A9EB-72734A292281}" type="presOf" srcId="{E49FDBD7-E953-A641-8876-6C99BD495388}" destId="{0FA3E7D2-B000-E741-A9E2-771B13C0939E}" srcOrd="0" destOrd="0" presId="urn:microsoft.com/office/officeart/2005/8/layout/cycle2"/>
    <dgm:cxn modelId="{93283A43-FA52-BE45-9DCB-16D2D7506557}" srcId="{E40E9C7A-B8DE-E34B-90A7-AAB4C6EEEAE1}" destId="{05B12CDF-9655-F847-923D-4C8463E4CA1C}" srcOrd="0" destOrd="0" parTransId="{BDDEA2D1-0C04-5643-B875-89F7043FC534}" sibTransId="{75A287E0-3EA9-6645-A0F5-9609FC7900AB}"/>
    <dgm:cxn modelId="{08F56121-059C-4A25-814E-F2C7E8E8F140}" type="presOf" srcId="{2E632821-2401-9344-9476-DDF2B72E1512}" destId="{2CF17AF8-C6AC-4041-A4C3-E62D141A58D7}" srcOrd="0" destOrd="0" presId="urn:microsoft.com/office/officeart/2005/8/layout/cycle2"/>
    <dgm:cxn modelId="{2935E69D-E387-4CDC-BC96-FFB09E9D9C1A}" type="presOf" srcId="{75A287E0-3EA9-6645-A0F5-9609FC7900AB}" destId="{B2DC24A3-3B8E-D445-8DA0-BE1D8C6F5AC0}" srcOrd="1" destOrd="0" presId="urn:microsoft.com/office/officeart/2005/8/layout/cycle2"/>
    <dgm:cxn modelId="{F687F32A-B4E0-425B-BA76-5A32EF1D0733}" type="presOf" srcId="{2A38754D-9CD0-8840-8BC3-9CB5A8D549B3}" destId="{F6FFB3EC-CF08-2040-BB61-62D171A49BE4}" srcOrd="0" destOrd="0" presId="urn:microsoft.com/office/officeart/2005/8/layout/cycle2"/>
    <dgm:cxn modelId="{49013722-8AC8-8540-BE7E-A37AAECABA0A}" srcId="{E40E9C7A-B8DE-E34B-90A7-AAB4C6EEEAE1}" destId="{2A38754D-9CD0-8840-8BC3-9CB5A8D549B3}" srcOrd="1" destOrd="0" parTransId="{4F472854-7090-6443-81FD-DD9C6129DC4E}" sibTransId="{7EA9F6A5-ABBC-CA42-B6B4-1B07CF8E7B24}"/>
    <dgm:cxn modelId="{0D6E9427-40DB-4513-B1F4-541EF0429886}" type="presOf" srcId="{72196B6F-B750-AC42-8D0F-EDE7A48ADBAA}" destId="{202B9CD7-5F24-F445-895F-CD375E952721}" srcOrd="1" destOrd="0" presId="urn:microsoft.com/office/officeart/2005/8/layout/cycle2"/>
    <dgm:cxn modelId="{83F2FDBB-C92B-44F0-8F55-F63564955F97}" type="presOf" srcId="{9D9CD2FD-84CF-1A40-B969-24C8DA277964}" destId="{AEA42D5A-525D-9841-92A0-A45C0F185539}" srcOrd="0" destOrd="0" presId="urn:microsoft.com/office/officeart/2005/8/layout/cycle2"/>
    <dgm:cxn modelId="{F9411658-D8CD-4A0F-8241-04CC810A13B4}" type="presOf" srcId="{72196B6F-B750-AC42-8D0F-EDE7A48ADBAA}" destId="{3907436C-B2E5-484D-8C80-4EF51098A7A5}" srcOrd="0" destOrd="0" presId="urn:microsoft.com/office/officeart/2005/8/layout/cycle2"/>
    <dgm:cxn modelId="{B662E33C-1EA6-4DE4-BF03-98DA9623E132}" type="presOf" srcId="{2E632821-2401-9344-9476-DDF2B72E1512}" destId="{00E7F3EB-57FC-2046-B977-03D305CA54CF}" srcOrd="1" destOrd="0" presId="urn:microsoft.com/office/officeart/2005/8/layout/cycle2"/>
    <dgm:cxn modelId="{8D7B6CF7-EEAC-47FB-92F1-29DAE6E74E25}" type="presOf" srcId="{05B12CDF-9655-F847-923D-4C8463E4CA1C}" destId="{4FA3F986-101B-8C4C-A802-44D198B49C1B}" srcOrd="0" destOrd="0" presId="urn:microsoft.com/office/officeart/2005/8/layout/cycle2"/>
    <dgm:cxn modelId="{77D52930-ADD3-49BB-8B09-991067812982}" type="presOf" srcId="{9896B9DB-D440-1244-B293-7C7B2EA5F3DF}" destId="{1ECAF83E-2AB7-1C4A-A6B7-48B3963DE08A}" srcOrd="1" destOrd="0" presId="urn:microsoft.com/office/officeart/2005/8/layout/cycle2"/>
    <dgm:cxn modelId="{2A13CC1D-D2C4-427E-AF0E-2BCA157BEFC0}" type="presOf" srcId="{E186AD67-C6EE-AF45-9CC5-64DE65842F25}" destId="{04161ECA-4B34-254C-B420-132DA771C520}" srcOrd="0" destOrd="0" presId="urn:microsoft.com/office/officeart/2005/8/layout/cycle2"/>
    <dgm:cxn modelId="{F83773C9-80AC-486E-97A2-595D7D7729C9}" type="presOf" srcId="{49F61204-E6E0-7542-8296-C2055E9D1129}" destId="{00D15718-DB41-284C-B830-286A34B1C8AE}" srcOrd="0" destOrd="0" presId="urn:microsoft.com/office/officeart/2005/8/layout/cycle2"/>
    <dgm:cxn modelId="{9260742A-C1C3-4B75-BA9F-F22B7B2CBCB3}" type="presOf" srcId="{7EA9F6A5-ABBC-CA42-B6B4-1B07CF8E7B24}" destId="{05A83D1F-54E4-114A-BF4F-816C5CB2D361}" srcOrd="1" destOrd="0" presId="urn:microsoft.com/office/officeart/2005/8/layout/cycle2"/>
    <dgm:cxn modelId="{B0CFABA4-2A85-42CF-8D64-930280F79221}" type="presOf" srcId="{E40E9C7A-B8DE-E34B-90A7-AAB4C6EEEAE1}" destId="{5CF7C28A-DC39-354B-899C-50B5CC170B74}" srcOrd="0" destOrd="0" presId="urn:microsoft.com/office/officeart/2005/8/layout/cycle2"/>
    <dgm:cxn modelId="{13AFB609-F30F-489B-9DDD-E241FA464C8A}" type="presOf" srcId="{75A287E0-3EA9-6645-A0F5-9609FC7900AB}" destId="{2251F502-BFE6-E142-814D-88EAAE8089D3}" srcOrd="0" destOrd="0" presId="urn:microsoft.com/office/officeart/2005/8/layout/cycle2"/>
    <dgm:cxn modelId="{412BB208-14B3-49D2-9A34-AC4D74D7893C}" type="presOf" srcId="{EB8FF02E-1ACA-D642-8CBF-422C10BF1492}" destId="{B3E59AF7-44BA-F34C-983C-F4AB8983665A}" srcOrd="0" destOrd="0" presId="urn:microsoft.com/office/officeart/2005/8/layout/cycle2"/>
    <dgm:cxn modelId="{810A982D-9C56-084E-BE1B-80A343623014}" srcId="{E40E9C7A-B8DE-E34B-90A7-AAB4C6EEEAE1}" destId="{49F61204-E6E0-7542-8296-C2055E9D1129}" srcOrd="5" destOrd="0" parTransId="{0C595EE2-B407-B747-BDA2-FCE8F84511DE}" sibTransId="{E49FDBD7-E953-A641-8876-6C99BD495388}"/>
    <dgm:cxn modelId="{38FDDD0E-72CA-4060-980F-842DBDDC5F23}" type="presOf" srcId="{EB8FF02E-1ACA-D642-8CBF-422C10BF1492}" destId="{16BFCBC7-9A56-E446-8C52-2B6CC4F33653}" srcOrd="1" destOrd="0" presId="urn:microsoft.com/office/officeart/2005/8/layout/cycle2"/>
    <dgm:cxn modelId="{972AC6BC-D6D6-A44D-B82D-9EAEA823352E}" srcId="{E40E9C7A-B8DE-E34B-90A7-AAB4C6EEEAE1}" destId="{6481F581-77E6-4A44-83F2-BB1A3CEB4BF0}" srcOrd="2" destOrd="0" parTransId="{B4842AFB-40B4-1D4D-8B2C-8A680EF9F368}" sibTransId="{EB8FF02E-1ACA-D642-8CBF-422C10BF1492}"/>
    <dgm:cxn modelId="{18FC46C2-ACAB-4E21-9F30-929EC7E65BDA}" type="presOf" srcId="{5445FC31-D8FA-F441-BCC8-23C15158B1BF}" destId="{FA3EC3A3-7991-F44B-816E-D8C008B2834E}" srcOrd="0" destOrd="0" presId="urn:microsoft.com/office/officeart/2005/8/layout/cycle2"/>
    <dgm:cxn modelId="{30A99B79-EEF7-864E-83E2-B99BF45878A5}" srcId="{E40E9C7A-B8DE-E34B-90A7-AAB4C6EEEAE1}" destId="{5445FC31-D8FA-F441-BCC8-23C15158B1BF}" srcOrd="6" destOrd="0" parTransId="{158B2E46-3644-9F4C-A6C2-ED2A4A8B6270}" sibTransId="{A85B9CDE-6601-8C4B-B82B-99ACF225E5D8}"/>
    <dgm:cxn modelId="{9876155C-759E-4E93-AF88-45D260DA6A4B}" type="presOf" srcId="{4B3BB72F-8F6D-C442-8CF8-2E5A0619882D}" destId="{37FD781A-0982-E74F-A576-95BAFC07C328}" srcOrd="0" destOrd="0" presId="urn:microsoft.com/office/officeart/2005/8/layout/cycle2"/>
    <dgm:cxn modelId="{C41B84DF-00A2-4574-955F-43319140A625}" type="presOf" srcId="{6481F581-77E6-4A44-83F2-BB1A3CEB4BF0}" destId="{1E5C7A0A-12A2-3E4D-86C5-56FF3C2B72AD}" srcOrd="0" destOrd="0" presId="urn:microsoft.com/office/officeart/2005/8/layout/cycle2"/>
    <dgm:cxn modelId="{61409DBD-4355-4F6E-8F60-DE7468DE493D}" type="presOf" srcId="{E49FDBD7-E953-A641-8876-6C99BD495388}" destId="{88F7E359-BB16-B149-84CC-1E695E22A637}" srcOrd="1" destOrd="0" presId="urn:microsoft.com/office/officeart/2005/8/layout/cycle2"/>
    <dgm:cxn modelId="{4558AADC-202F-EF4F-A315-F51860EBCC94}" srcId="{E40E9C7A-B8DE-E34B-90A7-AAB4C6EEEAE1}" destId="{9D9CD2FD-84CF-1A40-B969-24C8DA277964}" srcOrd="4" destOrd="0" parTransId="{1E165750-0C00-AD48-8A5A-861DE963C931}" sibTransId="{2E632821-2401-9344-9476-DDF2B72E1512}"/>
    <dgm:cxn modelId="{F937BC5E-4BBA-4902-9E2D-CC1AC982781E}" type="presOf" srcId="{7EA9F6A5-ABBC-CA42-B6B4-1B07CF8E7B24}" destId="{A16EC589-EAD8-DA44-AF6C-E24C73BCFE90}" srcOrd="0" destOrd="0" presId="urn:microsoft.com/office/officeart/2005/8/layout/cycle2"/>
    <dgm:cxn modelId="{46595883-4812-40DB-B72B-C70A46DC6488}" type="presOf" srcId="{A85B9CDE-6601-8C4B-B82B-99ACF225E5D8}" destId="{E1658CD2-449D-B240-9E1E-0922C380F397}" srcOrd="1" destOrd="0" presId="urn:microsoft.com/office/officeart/2005/8/layout/cycle2"/>
    <dgm:cxn modelId="{94B08321-1360-CC4C-8DD5-A822F8873221}" srcId="{E40E9C7A-B8DE-E34B-90A7-AAB4C6EEEAE1}" destId="{4B3BB72F-8F6D-C442-8CF8-2E5A0619882D}" srcOrd="3" destOrd="0" parTransId="{EB0D3C07-C129-724E-B000-3526CF212DD3}" sibTransId="{72196B6F-B750-AC42-8D0F-EDE7A48ADBAA}"/>
    <dgm:cxn modelId="{6DBCC773-63DA-40D1-BFFD-B8E01E1522C2}" type="presParOf" srcId="{5CF7C28A-DC39-354B-899C-50B5CC170B74}" destId="{4FA3F986-101B-8C4C-A802-44D198B49C1B}" srcOrd="0" destOrd="0" presId="urn:microsoft.com/office/officeart/2005/8/layout/cycle2"/>
    <dgm:cxn modelId="{70EF38B7-A4BF-48A3-8580-D8D6E39C7170}" type="presParOf" srcId="{5CF7C28A-DC39-354B-899C-50B5CC170B74}" destId="{2251F502-BFE6-E142-814D-88EAAE8089D3}" srcOrd="1" destOrd="0" presId="urn:microsoft.com/office/officeart/2005/8/layout/cycle2"/>
    <dgm:cxn modelId="{B653B0CE-4E86-491A-A2E8-39B552A1D4E9}" type="presParOf" srcId="{2251F502-BFE6-E142-814D-88EAAE8089D3}" destId="{B2DC24A3-3B8E-D445-8DA0-BE1D8C6F5AC0}" srcOrd="0" destOrd="0" presId="urn:microsoft.com/office/officeart/2005/8/layout/cycle2"/>
    <dgm:cxn modelId="{A7EB0EE6-2194-4B87-9624-E13810A9EF81}" type="presParOf" srcId="{5CF7C28A-DC39-354B-899C-50B5CC170B74}" destId="{F6FFB3EC-CF08-2040-BB61-62D171A49BE4}" srcOrd="2" destOrd="0" presId="urn:microsoft.com/office/officeart/2005/8/layout/cycle2"/>
    <dgm:cxn modelId="{9B006959-5EA7-479E-8774-8A51A93D9006}" type="presParOf" srcId="{5CF7C28A-DC39-354B-899C-50B5CC170B74}" destId="{A16EC589-EAD8-DA44-AF6C-E24C73BCFE90}" srcOrd="3" destOrd="0" presId="urn:microsoft.com/office/officeart/2005/8/layout/cycle2"/>
    <dgm:cxn modelId="{95CF460D-3241-4EDF-96DF-327D45491834}" type="presParOf" srcId="{A16EC589-EAD8-DA44-AF6C-E24C73BCFE90}" destId="{05A83D1F-54E4-114A-BF4F-816C5CB2D361}" srcOrd="0" destOrd="0" presId="urn:microsoft.com/office/officeart/2005/8/layout/cycle2"/>
    <dgm:cxn modelId="{CD45587F-ABFD-49D9-BE86-027D900C4AF8}" type="presParOf" srcId="{5CF7C28A-DC39-354B-899C-50B5CC170B74}" destId="{1E5C7A0A-12A2-3E4D-86C5-56FF3C2B72AD}" srcOrd="4" destOrd="0" presId="urn:microsoft.com/office/officeart/2005/8/layout/cycle2"/>
    <dgm:cxn modelId="{3DE79E53-A45E-4370-965F-C0AB1863A06A}" type="presParOf" srcId="{5CF7C28A-DC39-354B-899C-50B5CC170B74}" destId="{B3E59AF7-44BA-F34C-983C-F4AB8983665A}" srcOrd="5" destOrd="0" presId="urn:microsoft.com/office/officeart/2005/8/layout/cycle2"/>
    <dgm:cxn modelId="{CF10E681-A58B-48E8-852F-1BD86312BC37}" type="presParOf" srcId="{B3E59AF7-44BA-F34C-983C-F4AB8983665A}" destId="{16BFCBC7-9A56-E446-8C52-2B6CC4F33653}" srcOrd="0" destOrd="0" presId="urn:microsoft.com/office/officeart/2005/8/layout/cycle2"/>
    <dgm:cxn modelId="{536DF7D8-A7D6-40E8-A4DA-00B0078B2BFD}" type="presParOf" srcId="{5CF7C28A-DC39-354B-899C-50B5CC170B74}" destId="{37FD781A-0982-E74F-A576-95BAFC07C328}" srcOrd="6" destOrd="0" presId="urn:microsoft.com/office/officeart/2005/8/layout/cycle2"/>
    <dgm:cxn modelId="{9E6A9B26-7D23-4688-887B-560B0227C8D2}" type="presParOf" srcId="{5CF7C28A-DC39-354B-899C-50B5CC170B74}" destId="{3907436C-B2E5-484D-8C80-4EF51098A7A5}" srcOrd="7" destOrd="0" presId="urn:microsoft.com/office/officeart/2005/8/layout/cycle2"/>
    <dgm:cxn modelId="{B64A2601-72E7-4969-95C6-201BE8AA0FA7}" type="presParOf" srcId="{3907436C-B2E5-484D-8C80-4EF51098A7A5}" destId="{202B9CD7-5F24-F445-895F-CD375E952721}" srcOrd="0" destOrd="0" presId="urn:microsoft.com/office/officeart/2005/8/layout/cycle2"/>
    <dgm:cxn modelId="{D7092DE0-23FA-4A9F-ADB3-0DEFBBBCAA08}" type="presParOf" srcId="{5CF7C28A-DC39-354B-899C-50B5CC170B74}" destId="{AEA42D5A-525D-9841-92A0-A45C0F185539}" srcOrd="8" destOrd="0" presId="urn:microsoft.com/office/officeart/2005/8/layout/cycle2"/>
    <dgm:cxn modelId="{44F222FA-1FD8-4A21-8101-EE12DAD0A3F4}" type="presParOf" srcId="{5CF7C28A-DC39-354B-899C-50B5CC170B74}" destId="{2CF17AF8-C6AC-4041-A4C3-E62D141A58D7}" srcOrd="9" destOrd="0" presId="urn:microsoft.com/office/officeart/2005/8/layout/cycle2"/>
    <dgm:cxn modelId="{DE9CCFCD-72CC-4376-B4EE-36EBC59E5579}" type="presParOf" srcId="{2CF17AF8-C6AC-4041-A4C3-E62D141A58D7}" destId="{00E7F3EB-57FC-2046-B977-03D305CA54CF}" srcOrd="0" destOrd="0" presId="urn:microsoft.com/office/officeart/2005/8/layout/cycle2"/>
    <dgm:cxn modelId="{6801EF47-ACC7-4ED5-B555-D376878E5D1D}" type="presParOf" srcId="{5CF7C28A-DC39-354B-899C-50B5CC170B74}" destId="{00D15718-DB41-284C-B830-286A34B1C8AE}" srcOrd="10" destOrd="0" presId="urn:microsoft.com/office/officeart/2005/8/layout/cycle2"/>
    <dgm:cxn modelId="{27B2001C-1533-495C-920F-6ECBF09DCDB7}" type="presParOf" srcId="{5CF7C28A-DC39-354B-899C-50B5CC170B74}" destId="{0FA3E7D2-B000-E741-A9E2-771B13C0939E}" srcOrd="11" destOrd="0" presId="urn:microsoft.com/office/officeart/2005/8/layout/cycle2"/>
    <dgm:cxn modelId="{F2A39C96-32A4-4A48-BCA7-00F62F2F1239}" type="presParOf" srcId="{0FA3E7D2-B000-E741-A9E2-771B13C0939E}" destId="{88F7E359-BB16-B149-84CC-1E695E22A637}" srcOrd="0" destOrd="0" presId="urn:microsoft.com/office/officeart/2005/8/layout/cycle2"/>
    <dgm:cxn modelId="{1B3F41DA-652F-4FE8-A47D-B6D026E0C167}" type="presParOf" srcId="{5CF7C28A-DC39-354B-899C-50B5CC170B74}" destId="{FA3EC3A3-7991-F44B-816E-D8C008B2834E}" srcOrd="12" destOrd="0" presId="urn:microsoft.com/office/officeart/2005/8/layout/cycle2"/>
    <dgm:cxn modelId="{F5D26DA9-07FD-4795-BB3A-855230D78122}" type="presParOf" srcId="{5CF7C28A-DC39-354B-899C-50B5CC170B74}" destId="{786607F3-2EBB-6940-91BD-5B8C4987CEE3}" srcOrd="13" destOrd="0" presId="urn:microsoft.com/office/officeart/2005/8/layout/cycle2"/>
    <dgm:cxn modelId="{056376F0-6872-42E6-86A7-0A44F905C570}" type="presParOf" srcId="{786607F3-2EBB-6940-91BD-5B8C4987CEE3}" destId="{E1658CD2-449D-B240-9E1E-0922C380F397}" srcOrd="0" destOrd="0" presId="urn:microsoft.com/office/officeart/2005/8/layout/cycle2"/>
    <dgm:cxn modelId="{926C6ACA-093D-41D2-8436-59AC1188CF83}" type="presParOf" srcId="{5CF7C28A-DC39-354B-899C-50B5CC170B74}" destId="{04161ECA-4B34-254C-B420-132DA771C520}" srcOrd="14" destOrd="0" presId="urn:microsoft.com/office/officeart/2005/8/layout/cycle2"/>
    <dgm:cxn modelId="{60CF7D45-137A-4A1D-BEC9-D9409351FC1B}" type="presParOf" srcId="{5CF7C28A-DC39-354B-899C-50B5CC170B74}" destId="{74623E0D-8CDC-4947-AF67-3E464F495FE1}" srcOrd="15" destOrd="0" presId="urn:microsoft.com/office/officeart/2005/8/layout/cycle2"/>
    <dgm:cxn modelId="{97834479-9077-4A61-AA77-41570377DF10}" type="presParOf" srcId="{74623E0D-8CDC-4947-AF67-3E464F495FE1}" destId="{1ECAF83E-2AB7-1C4A-A6B7-48B3963DE08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A3F986-101B-8C4C-A802-44D198B49C1B}">
      <dsp:nvSpPr>
        <dsp:cNvPr id="0" name=""/>
        <dsp:cNvSpPr/>
      </dsp:nvSpPr>
      <dsp:spPr>
        <a:xfrm>
          <a:off x="3749909" y="-289030"/>
          <a:ext cx="1835120" cy="1835120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Einreichung</a:t>
          </a:r>
          <a:r>
            <a:rPr lang="de-DE" sz="1400" b="0" kern="1200" dirty="0" smtClean="0"/>
            <a:t> </a:t>
          </a:r>
          <a:r>
            <a:rPr lang="de-DE" sz="1400" b="0" kern="1200" baseline="0" dirty="0" smtClean="0"/>
            <a:t>         d</a:t>
          </a:r>
          <a:r>
            <a:rPr lang="de-DE" sz="1400" b="0" kern="1200" dirty="0" smtClean="0"/>
            <a:t>es</a:t>
          </a:r>
          <a:r>
            <a:rPr lang="de-DE" sz="1400" b="0" kern="1200" baseline="0" dirty="0" smtClean="0"/>
            <a:t> kompletten Spiels</a:t>
          </a:r>
          <a:endParaRPr lang="de-DE" sz="1400" b="1" kern="1200" dirty="0"/>
        </a:p>
      </dsp:txBody>
      <dsp:txXfrm>
        <a:off x="3749909" y="-289030"/>
        <a:ext cx="1835120" cy="1835120"/>
      </dsp:txXfrm>
    </dsp:sp>
    <dsp:sp modelId="{2251F502-BFE6-E142-814D-88EAAE8089D3}">
      <dsp:nvSpPr>
        <dsp:cNvPr id="0" name=""/>
        <dsp:cNvSpPr/>
      </dsp:nvSpPr>
      <dsp:spPr>
        <a:xfrm rot="1350000">
          <a:off x="5523573" y="776656"/>
          <a:ext cx="24285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1350000">
        <a:off x="5523573" y="776656"/>
        <a:ext cx="24285" cy="423026"/>
      </dsp:txXfrm>
    </dsp:sp>
    <dsp:sp modelId="{F6FFB3EC-CF08-2040-BB61-62D171A49BE4}">
      <dsp:nvSpPr>
        <dsp:cNvPr id="0" name=""/>
        <dsp:cNvSpPr/>
      </dsp:nvSpPr>
      <dsp:spPr>
        <a:xfrm>
          <a:off x="5487673" y="430775"/>
          <a:ext cx="1835120" cy="1835120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Einstieg</a:t>
          </a:r>
          <a:r>
            <a:rPr lang="de-DE" sz="1400" kern="1200" dirty="0" smtClean="0"/>
            <a:t> </a:t>
          </a:r>
          <a:r>
            <a:rPr lang="de-DE" sz="1400" kern="1200" baseline="0" dirty="0" smtClean="0"/>
            <a:t>                     i</a:t>
          </a:r>
          <a:r>
            <a:rPr lang="de-DE" sz="1400" kern="1200" dirty="0" smtClean="0"/>
            <a:t>n das Thema</a:t>
          </a:r>
          <a:endParaRPr lang="de-DE" sz="1400" kern="1200" dirty="0"/>
        </a:p>
      </dsp:txBody>
      <dsp:txXfrm>
        <a:off x="5487673" y="430775"/>
        <a:ext cx="1835120" cy="1835120"/>
      </dsp:txXfrm>
    </dsp:sp>
    <dsp:sp modelId="{A16EC589-EAD8-DA44-AF6C-E24C73BCFE90}">
      <dsp:nvSpPr>
        <dsp:cNvPr id="0" name=""/>
        <dsp:cNvSpPr/>
      </dsp:nvSpPr>
      <dsp:spPr>
        <a:xfrm rot="4050000">
          <a:off x="6752730" y="2005069"/>
          <a:ext cx="24285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4050000">
        <a:off x="6752730" y="2005069"/>
        <a:ext cx="24285" cy="423026"/>
      </dsp:txXfrm>
    </dsp:sp>
    <dsp:sp modelId="{1E5C7A0A-12A2-3E4D-86C5-56FF3C2B72AD}">
      <dsp:nvSpPr>
        <dsp:cNvPr id="0" name=""/>
        <dsp:cNvSpPr/>
      </dsp:nvSpPr>
      <dsp:spPr>
        <a:xfrm>
          <a:off x="6207479" y="2168539"/>
          <a:ext cx="1835120" cy="1835120"/>
        </a:xfrm>
        <a:prstGeom prst="ellipse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Auswahl der </a:t>
          </a:r>
          <a:r>
            <a:rPr lang="de-DE" sz="1400" b="1" kern="1200" dirty="0" smtClean="0"/>
            <a:t>Forschungsfrage</a:t>
          </a:r>
          <a:endParaRPr lang="de-DE" sz="1400" b="1" kern="1200" dirty="0"/>
        </a:p>
      </dsp:txBody>
      <dsp:txXfrm>
        <a:off x="6207479" y="2168539"/>
        <a:ext cx="1835120" cy="1835120"/>
      </dsp:txXfrm>
    </dsp:sp>
    <dsp:sp modelId="{B3E59AF7-44BA-F34C-983C-F4AB8983665A}">
      <dsp:nvSpPr>
        <dsp:cNvPr id="0" name=""/>
        <dsp:cNvSpPr/>
      </dsp:nvSpPr>
      <dsp:spPr>
        <a:xfrm rot="6750000">
          <a:off x="6753454" y="3742637"/>
          <a:ext cx="24053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6750000">
        <a:off x="6753454" y="3742637"/>
        <a:ext cx="24053" cy="423026"/>
      </dsp:txXfrm>
    </dsp:sp>
    <dsp:sp modelId="{37FD781A-0982-E74F-A576-95BAFC07C328}">
      <dsp:nvSpPr>
        <dsp:cNvPr id="0" name=""/>
        <dsp:cNvSpPr/>
      </dsp:nvSpPr>
      <dsp:spPr>
        <a:xfrm>
          <a:off x="5487235" y="3905865"/>
          <a:ext cx="1835997" cy="1835997"/>
        </a:xfrm>
        <a:prstGeom prst="ellipse">
          <a:avLst/>
        </a:prstGeom>
        <a:solidFill>
          <a:srgbClr val="942092">
            <a:alpha val="72157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Planung der Forschung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kern="1200" dirty="0" smtClean="0"/>
            <a:t>Inhalt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kern="1200" dirty="0" smtClean="0"/>
            <a:t>Zeiten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kern="1200" dirty="0" smtClean="0"/>
            <a:t>Medien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kern="1200" dirty="0" smtClean="0"/>
            <a:t>Ressourcen</a:t>
          </a:r>
          <a:endParaRPr lang="de-DE" sz="1400" b="1" kern="1200" dirty="0"/>
        </a:p>
      </dsp:txBody>
      <dsp:txXfrm>
        <a:off x="5487235" y="3905865"/>
        <a:ext cx="1835997" cy="1835997"/>
      </dsp:txXfrm>
    </dsp:sp>
    <dsp:sp modelId="{3907436C-B2E5-484D-8C80-4EF51098A7A5}">
      <dsp:nvSpPr>
        <dsp:cNvPr id="0" name=""/>
        <dsp:cNvSpPr/>
      </dsp:nvSpPr>
      <dsp:spPr>
        <a:xfrm rot="9450000">
          <a:off x="5524751" y="4972077"/>
          <a:ext cx="24053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9450000">
        <a:off x="5524751" y="4972077"/>
        <a:ext cx="24053" cy="423026"/>
      </dsp:txXfrm>
    </dsp:sp>
    <dsp:sp modelId="{AEA42D5A-525D-9841-92A0-A45C0F185539}">
      <dsp:nvSpPr>
        <dsp:cNvPr id="0" name=""/>
        <dsp:cNvSpPr/>
      </dsp:nvSpPr>
      <dsp:spPr>
        <a:xfrm>
          <a:off x="3749909" y="4626110"/>
          <a:ext cx="1835120" cy="1835120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Forschungsphase                                                                       </a:t>
          </a:r>
          <a:endParaRPr lang="de-DE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i</a:t>
          </a:r>
          <a:r>
            <a:rPr lang="de-DE" sz="1400" kern="1200" dirty="0" smtClean="0"/>
            <a:t>nhaltliche und mediale  Erschließung</a:t>
          </a:r>
          <a:endParaRPr lang="de-DE" sz="1400" kern="1200" dirty="0"/>
        </a:p>
      </dsp:txBody>
      <dsp:txXfrm>
        <a:off x="3749909" y="4626110"/>
        <a:ext cx="1835120" cy="1835120"/>
      </dsp:txXfrm>
    </dsp:sp>
    <dsp:sp modelId="{2CF17AF8-C6AC-4041-A4C3-E62D141A58D7}">
      <dsp:nvSpPr>
        <dsp:cNvPr id="0" name=""/>
        <dsp:cNvSpPr/>
      </dsp:nvSpPr>
      <dsp:spPr>
        <a:xfrm rot="12150000">
          <a:off x="3787124" y="4972529"/>
          <a:ext cx="24251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12150000">
        <a:off x="3787124" y="4972529"/>
        <a:ext cx="24251" cy="423026"/>
      </dsp:txXfrm>
    </dsp:sp>
    <dsp:sp modelId="{00D15718-DB41-284C-B830-286A34B1C8AE}">
      <dsp:nvSpPr>
        <dsp:cNvPr id="0" name=""/>
        <dsp:cNvSpPr/>
      </dsp:nvSpPr>
      <dsp:spPr>
        <a:xfrm>
          <a:off x="2012144" y="3905865"/>
          <a:ext cx="1835120" cy="1835997"/>
        </a:xfrm>
        <a:prstGeom prst="ellipse">
          <a:avLst/>
        </a:prstGeom>
        <a:solidFill>
          <a:srgbClr val="5B9BD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Mediale Gestaltung  d</a:t>
          </a:r>
          <a:r>
            <a:rPr lang="de-DE" sz="1400" b="0" kern="120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er sechs Beiträge</a:t>
          </a:r>
          <a:endParaRPr lang="de-DE" sz="14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012144" y="3905865"/>
        <a:ext cx="1835120" cy="1835997"/>
      </dsp:txXfrm>
    </dsp:sp>
    <dsp:sp modelId="{0FA3E7D2-B000-E741-A9E2-771B13C0939E}">
      <dsp:nvSpPr>
        <dsp:cNvPr id="0" name=""/>
        <dsp:cNvSpPr/>
      </dsp:nvSpPr>
      <dsp:spPr>
        <a:xfrm rot="14850000">
          <a:off x="2558145" y="3744122"/>
          <a:ext cx="23855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14850000">
        <a:off x="2558145" y="3744122"/>
        <a:ext cx="23855" cy="423026"/>
      </dsp:txXfrm>
    </dsp:sp>
    <dsp:sp modelId="{FA3EC3A3-7991-F44B-816E-D8C008B2834E}">
      <dsp:nvSpPr>
        <dsp:cNvPr id="0" name=""/>
        <dsp:cNvSpPr/>
      </dsp:nvSpPr>
      <dsp:spPr>
        <a:xfrm>
          <a:off x="1291900" y="2168101"/>
          <a:ext cx="1835997" cy="183599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Hochladen             </a:t>
          </a:r>
          <a:r>
            <a:rPr lang="de-DE" sz="1400" b="0" kern="1200" dirty="0" smtClean="0"/>
            <a:t>der</a:t>
          </a:r>
          <a:r>
            <a:rPr lang="de-DE" sz="1400" b="0" kern="1200" baseline="0" dirty="0" smtClean="0"/>
            <a:t> sechs Medienbeiträge</a:t>
          </a:r>
          <a:endParaRPr lang="de-DE" sz="1400" b="0" kern="1200" dirty="0"/>
        </a:p>
      </dsp:txBody>
      <dsp:txXfrm>
        <a:off x="1291900" y="2168101"/>
        <a:ext cx="1835997" cy="1835997"/>
      </dsp:txXfrm>
    </dsp:sp>
    <dsp:sp modelId="{786607F3-2EBB-6940-91BD-5B8C4987CEE3}">
      <dsp:nvSpPr>
        <dsp:cNvPr id="0" name=""/>
        <dsp:cNvSpPr/>
      </dsp:nvSpPr>
      <dsp:spPr>
        <a:xfrm rot="17550000">
          <a:off x="2557598" y="2006130"/>
          <a:ext cx="24053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/>
        </a:p>
      </dsp:txBody>
      <dsp:txXfrm rot="17550000">
        <a:off x="2557598" y="2006130"/>
        <a:ext cx="24053" cy="423026"/>
      </dsp:txXfrm>
    </dsp:sp>
    <dsp:sp modelId="{04161ECA-4B34-254C-B420-132DA771C520}">
      <dsp:nvSpPr>
        <dsp:cNvPr id="0" name=""/>
        <dsp:cNvSpPr/>
      </dsp:nvSpPr>
      <dsp:spPr>
        <a:xfrm>
          <a:off x="2012144" y="430775"/>
          <a:ext cx="1835120" cy="1835120"/>
        </a:xfrm>
        <a:prstGeom prst="ellipse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chemeClr val="bg1"/>
              </a:solidFill>
            </a:rPr>
            <a:t>Präsentation &amp; Auswertung      </a:t>
          </a:r>
          <a:r>
            <a:rPr lang="de-DE" sz="1400" kern="1200" dirty="0" smtClean="0">
              <a:solidFill>
                <a:schemeClr val="bg1"/>
              </a:solidFill>
            </a:rPr>
            <a:t>im Unterricht</a:t>
          </a:r>
          <a:endParaRPr lang="de-DE" sz="1400" kern="1200" dirty="0">
            <a:solidFill>
              <a:schemeClr val="bg1"/>
            </a:solidFill>
          </a:endParaRPr>
        </a:p>
      </dsp:txBody>
      <dsp:txXfrm>
        <a:off x="2012144" y="430775"/>
        <a:ext cx="1835120" cy="1835120"/>
      </dsp:txXfrm>
    </dsp:sp>
    <dsp:sp modelId="{74623E0D-8CDC-4947-AF67-3E464F495FE1}">
      <dsp:nvSpPr>
        <dsp:cNvPr id="0" name=""/>
        <dsp:cNvSpPr/>
      </dsp:nvSpPr>
      <dsp:spPr>
        <a:xfrm rot="20250000">
          <a:off x="3781625" y="666484"/>
          <a:ext cx="24285" cy="423026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/>
        </a:p>
      </dsp:txBody>
      <dsp:txXfrm rot="20250000">
        <a:off x="3781625" y="666484"/>
        <a:ext cx="24285" cy="4230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AE2CD-CAC3-6A49-B074-6C249BAED0F5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59D4C-E2E6-0445-A963-5D27002DD0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800748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59D4C-E2E6-0445-A963-5D27002DD03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6949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1699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226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70590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69076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368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5735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4724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6293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2660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0478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38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331F7-1CC8-5940-A67B-9AE396A30550}" type="datetimeFigureOut">
              <a:rPr lang="de-DE" smtClean="0"/>
              <a:pPr/>
              <a:t>10.02.2017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16632-03D6-BC41-B40F-C828B6B98C1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77357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200" y="1943100"/>
            <a:ext cx="2565400" cy="2368061"/>
          </a:xfrm>
          <a:prstGeom prst="rect">
            <a:avLst/>
          </a:prstGeom>
          <a:ln>
            <a:noFill/>
          </a:ln>
        </p:spPr>
      </p:pic>
      <p:sp>
        <p:nvSpPr>
          <p:cNvPr id="5" name="Textfeld 4"/>
          <p:cNvSpPr txBox="1"/>
          <p:nvPr/>
        </p:nvSpPr>
        <p:spPr>
          <a:xfrm>
            <a:off x="698978" y="1714500"/>
            <a:ext cx="7365522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6000" b="1" spc="300" dirty="0" smtClean="0">
                <a:solidFill>
                  <a:schemeClr val="bg2">
                    <a:lumMod val="50000"/>
                  </a:schemeClr>
                </a:solidFill>
              </a:rPr>
              <a:t>Planungsuhr </a:t>
            </a:r>
          </a:p>
          <a:p>
            <a:r>
              <a:rPr lang="de-DE" sz="6000" b="1" spc="300" dirty="0" smtClean="0">
                <a:solidFill>
                  <a:schemeClr val="bg2">
                    <a:lumMod val="50000"/>
                  </a:schemeClr>
                </a:solidFill>
              </a:rPr>
              <a:t>zum Medienwettbewerb</a:t>
            </a:r>
            <a:endParaRPr lang="de-DE" sz="6000" b="1" spc="3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2404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51699" y="610313"/>
            <a:ext cx="5400000" cy="5400000"/>
            <a:chOff x="1327096" y="2168101"/>
            <a:chExt cx="1835997" cy="1835997"/>
          </a:xfrm>
        </p:grpSpPr>
        <p:sp>
          <p:nvSpPr>
            <p:cNvPr id="3" name="Oval 2"/>
            <p:cNvSpPr/>
            <p:nvPr/>
          </p:nvSpPr>
          <p:spPr>
            <a:xfrm>
              <a:off x="1327096" y="2168101"/>
              <a:ext cx="1835997" cy="183599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1560776" y="2436977"/>
              <a:ext cx="1298245" cy="1298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400" b="1" kern="1200" dirty="0" smtClean="0"/>
                <a:t>Hochladen             </a:t>
              </a:r>
              <a:r>
                <a:rPr lang="de-DE" sz="4400" b="0" kern="1200" dirty="0" smtClean="0"/>
                <a:t>der</a:t>
              </a:r>
              <a:r>
                <a:rPr lang="de-DE" sz="4400" b="0" kern="1200" baseline="0" dirty="0" smtClean="0"/>
                <a:t> sechs Medienbeiträge</a:t>
              </a:r>
              <a:endParaRPr lang="de-DE" sz="4400" b="0" kern="1200" dirty="0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899394"/>
            <a:ext cx="41579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Mit euren persönlichen Login-Daten ladet ihr eure Beiträge auf der Webseite von „Spiel mal Meer!“ in die Kacheln hoch.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71281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52138" y="610754"/>
            <a:ext cx="5400000" cy="5400000"/>
            <a:chOff x="2012144" y="430775"/>
            <a:chExt cx="1835120" cy="1835120"/>
          </a:xfrm>
        </p:grpSpPr>
        <p:sp>
          <p:nvSpPr>
            <p:cNvPr id="3" name="Oval 2"/>
            <p:cNvSpPr/>
            <p:nvPr/>
          </p:nvSpPr>
          <p:spPr>
            <a:xfrm>
              <a:off x="2012144" y="430775"/>
              <a:ext cx="1835120" cy="1835120"/>
            </a:xfrm>
            <a:prstGeom prst="ellipse">
              <a:avLst/>
            </a:prstGeom>
            <a:solidFill>
              <a:schemeClr val="accent6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2280891" y="699522"/>
              <a:ext cx="1297626" cy="129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400" b="1" kern="1200" dirty="0" smtClean="0">
                  <a:solidFill>
                    <a:schemeClr val="bg1"/>
                  </a:solidFill>
                </a:rPr>
                <a:t>Präsentation &amp; Auswertung     </a:t>
              </a:r>
              <a:r>
                <a:rPr lang="de-DE" sz="4400" kern="1200" dirty="0" smtClean="0">
                  <a:solidFill>
                    <a:schemeClr val="bg1"/>
                  </a:solidFill>
                </a:rPr>
                <a:t>im Unterricht</a:t>
              </a:r>
              <a:endParaRPr lang="de-DE" sz="44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902729"/>
            <a:ext cx="41579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Ihr präsentiert eure Beiträge dem Rest der Klasse. Dabei könnt ihr euch gegenseitig unterstützen, indem ihr Verbesserungsvorschläge zu anderen Beiträgen macht.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783394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52138" y="593501"/>
            <a:ext cx="5400000" cy="5400000"/>
            <a:chOff x="3749909" y="-289030"/>
            <a:chExt cx="1835120" cy="1835120"/>
          </a:xfrm>
        </p:grpSpPr>
        <p:sp>
          <p:nvSpPr>
            <p:cNvPr id="3" name="Oval 2"/>
            <p:cNvSpPr/>
            <p:nvPr/>
          </p:nvSpPr>
          <p:spPr>
            <a:xfrm>
              <a:off x="3749909" y="-289030"/>
              <a:ext cx="1835120" cy="1835120"/>
            </a:xfrm>
            <a:prstGeom prst="ellipse">
              <a:avLst/>
            </a:prstGeom>
            <a:solidFill>
              <a:schemeClr val="accent4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4018656" y="-20283"/>
              <a:ext cx="1297626" cy="129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400" b="1" kern="1200" dirty="0" smtClean="0"/>
                <a:t>Einreichung</a:t>
              </a:r>
              <a:r>
                <a:rPr lang="de-DE" sz="4400" b="0" kern="1200" dirty="0" smtClean="0"/>
                <a:t> </a:t>
              </a:r>
              <a:r>
                <a:rPr lang="de-DE" sz="4400" b="0" kern="1200" baseline="0" dirty="0" smtClean="0"/>
                <a:t>         d</a:t>
              </a:r>
              <a:r>
                <a:rPr lang="de-DE" sz="4400" b="0" kern="1200" dirty="0" smtClean="0"/>
                <a:t>es</a:t>
              </a:r>
              <a:r>
                <a:rPr lang="de-DE" sz="4400" b="0" kern="1200" baseline="0" dirty="0" smtClean="0"/>
                <a:t> kompletten Spiels</a:t>
              </a:r>
              <a:endParaRPr lang="de-DE" sz="4400" b="1" kern="1200" dirty="0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610536"/>
            <a:ext cx="41579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Wenn ihr alle sechs Fragen beantwortet habt und im Online-Spiel alle Kacheln ausgefüllt sind, reicht euer Spiel fristgerecht ein. Danach könnt ihr an euren Beiträgen nichts mehr ändern!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13684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xmlns="" val="178384978"/>
              </p:ext>
            </p:extLst>
          </p:nvPr>
        </p:nvGraphicFramePr>
        <p:xfrm>
          <a:off x="2794000" y="295531"/>
          <a:ext cx="93345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feil nach rechts 5"/>
          <p:cNvSpPr/>
          <p:nvPr/>
        </p:nvSpPr>
        <p:spPr>
          <a:xfrm rot="19053949">
            <a:off x="6671493" y="2197771"/>
            <a:ext cx="2327272" cy="1298027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131050" y="3280031"/>
            <a:ext cx="203200" cy="203200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692060" y="453606"/>
            <a:ext cx="31514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solidFill>
                  <a:schemeClr val="bg2">
                    <a:lumMod val="50000"/>
                  </a:schemeClr>
                </a:solidFill>
              </a:rPr>
              <a:t>Die Planungsuhr</a:t>
            </a:r>
            <a:endParaRPr lang="de-DE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594449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56271" y="2198451"/>
            <a:ext cx="4727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spc="300" dirty="0" smtClean="0">
                <a:solidFill>
                  <a:schemeClr val="bg2">
                    <a:lumMod val="50000"/>
                  </a:schemeClr>
                </a:solidFill>
              </a:rPr>
              <a:t>Viel Spaß! </a:t>
            </a:r>
            <a:endParaRPr lang="de-DE" sz="6600" spc="3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803515" y="4730509"/>
            <a:ext cx="7863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6000" spc="300" dirty="0" smtClean="0">
                <a:solidFill>
                  <a:schemeClr val="accent5">
                    <a:lumMod val="75000"/>
                  </a:schemeClr>
                </a:solidFill>
              </a:rPr>
              <a:t>www.spielmalmeer.de</a:t>
            </a:r>
            <a:endParaRPr lang="de-DE" sz="6000" spc="3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Gestreifter Pfeil nach rechts 4"/>
          <p:cNvSpPr/>
          <p:nvPr/>
        </p:nvSpPr>
        <p:spPr>
          <a:xfrm>
            <a:off x="1724371" y="4856973"/>
            <a:ext cx="1991601" cy="811382"/>
          </a:xfrm>
          <a:prstGeom prst="stripedRightArrow">
            <a:avLst/>
          </a:prstGeom>
          <a:solidFill>
            <a:srgbClr val="2F5597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445874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xmlns="" val="178384978"/>
              </p:ext>
            </p:extLst>
          </p:nvPr>
        </p:nvGraphicFramePr>
        <p:xfrm>
          <a:off x="2794000" y="295531"/>
          <a:ext cx="93345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feil nach rechts 5"/>
          <p:cNvSpPr/>
          <p:nvPr/>
        </p:nvSpPr>
        <p:spPr>
          <a:xfrm rot="19053949">
            <a:off x="6671493" y="2197771"/>
            <a:ext cx="2327272" cy="1298027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131050" y="3280031"/>
            <a:ext cx="203200" cy="203200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692060" y="453606"/>
            <a:ext cx="3151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solidFill>
                  <a:schemeClr val="bg2">
                    <a:lumMod val="50000"/>
                  </a:schemeClr>
                </a:solidFill>
              </a:rPr>
              <a:t>Planungsuhr</a:t>
            </a:r>
            <a:endParaRPr lang="de-DE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594449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/>
          <p:nvPr/>
        </p:nvGrpSpPr>
        <p:grpSpPr>
          <a:xfrm>
            <a:off x="1052137" y="610752"/>
            <a:ext cx="5400000" cy="5400000"/>
            <a:chOff x="5505262" y="442501"/>
            <a:chExt cx="1835120" cy="1835120"/>
          </a:xfrm>
        </p:grpSpPr>
        <p:sp>
          <p:nvSpPr>
            <p:cNvPr id="3" name="Oval 2"/>
            <p:cNvSpPr/>
            <p:nvPr/>
          </p:nvSpPr>
          <p:spPr>
            <a:xfrm>
              <a:off x="5505262" y="442501"/>
              <a:ext cx="1835120" cy="1835120"/>
            </a:xfrm>
            <a:prstGeom prst="ellipse">
              <a:avLst/>
            </a:prstGeom>
            <a:solidFill>
              <a:schemeClr val="accent2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5756420" y="699522"/>
              <a:ext cx="1297626" cy="129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400" b="1" kern="1200" dirty="0" smtClean="0"/>
                <a:t>Einstieg</a:t>
              </a:r>
              <a:r>
                <a:rPr lang="de-DE" sz="4400" kern="1200" dirty="0" smtClean="0"/>
                <a:t> </a:t>
              </a:r>
              <a:r>
                <a:rPr lang="de-DE" sz="4400" kern="1200" baseline="0" dirty="0" smtClean="0"/>
                <a:t>                     i</a:t>
              </a:r>
              <a:r>
                <a:rPr lang="de-DE" sz="4400" kern="1200" dirty="0" smtClean="0"/>
                <a:t>n das Thema</a:t>
              </a:r>
              <a:endParaRPr lang="de-DE" sz="4400" kern="1200" dirty="0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894979"/>
            <a:ext cx="4157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Worum geht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s eigentlich bei „Spiel mal Meer!“?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538941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/>
          <p:nvPr/>
        </p:nvGrpSpPr>
        <p:grpSpPr>
          <a:xfrm>
            <a:off x="983127" y="593499"/>
            <a:ext cx="5400000" cy="5400000"/>
            <a:chOff x="6207479" y="2168539"/>
            <a:chExt cx="1835120" cy="1835120"/>
          </a:xfrm>
        </p:grpSpPr>
        <p:sp>
          <p:nvSpPr>
            <p:cNvPr id="3" name="Oval 2"/>
            <p:cNvSpPr/>
            <p:nvPr/>
          </p:nvSpPr>
          <p:spPr>
            <a:xfrm>
              <a:off x="6207479" y="2168539"/>
              <a:ext cx="1835120" cy="1835120"/>
            </a:xfrm>
            <a:prstGeom prst="ellipse">
              <a:avLst/>
            </a:prstGeom>
            <a:solidFill>
              <a:srgbClr val="FF0000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6476226" y="2437286"/>
              <a:ext cx="1297626" cy="129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400" kern="1200" dirty="0" smtClean="0"/>
                <a:t>Auswahl der </a:t>
              </a:r>
              <a:r>
                <a:rPr lang="de-DE" sz="4400" b="1" kern="1200" dirty="0" smtClean="0"/>
                <a:t>Forschungsfrage</a:t>
              </a:r>
              <a:endParaRPr lang="de-DE" sz="4400" b="1" kern="1200" dirty="0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882996"/>
            <a:ext cx="41579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Aus dem Pool von vorgegebenen Forschungsfragen wählt ihr pro Gruppe eine Frage aus, die ihr bearbeiten möchtet.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210343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62642" y="1397480"/>
            <a:ext cx="104207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accent5">
                    <a:lumMod val="75000"/>
                  </a:schemeClr>
                </a:solidFill>
              </a:rPr>
              <a:t>Um eure Forschungsfrage zu beantworten, bearbeitet ihr zunächst sechs Unterfragen. Diese sind im Online-Spiel in einem Kachelsystem angeordnet. Eure Antworten gebt ihr in Form von Medienbeiträgen.</a:t>
            </a:r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62642" y="4037548"/>
            <a:ext cx="4358640" cy="720000"/>
          </a:xfrm>
          <a:prstGeom prst="roundRect">
            <a:avLst/>
          </a:prstGeom>
          <a:solidFill>
            <a:srgbClr val="2E75B6">
              <a:alpha val="89804"/>
            </a:srgbClr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b="1" dirty="0" smtClean="0"/>
              <a:t>Frage?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5721901" y="4037548"/>
            <a:ext cx="4358640" cy="72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Antwort!</a:t>
            </a:r>
            <a:endParaRPr lang="de-DE" sz="2000" b="1" dirty="0"/>
          </a:p>
        </p:txBody>
      </p:sp>
      <p:sp>
        <p:nvSpPr>
          <p:cNvPr id="7" name="Pfeil nach rechts 6"/>
          <p:cNvSpPr/>
          <p:nvPr/>
        </p:nvSpPr>
        <p:spPr>
          <a:xfrm>
            <a:off x="5326811" y="4245148"/>
            <a:ext cx="289560" cy="3048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647103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agonal liegende Ecken des Rechtecks abrunden 10"/>
          <p:cNvSpPr/>
          <p:nvPr/>
        </p:nvSpPr>
        <p:spPr>
          <a:xfrm>
            <a:off x="167640" y="106405"/>
            <a:ext cx="10454640" cy="66177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807720" y="1917567"/>
            <a:ext cx="4358640" cy="720000"/>
          </a:xfrm>
          <a:prstGeom prst="roundRect">
            <a:avLst/>
          </a:prstGeom>
          <a:solidFill>
            <a:srgbClr val="2E75B6">
              <a:alpha val="89804"/>
            </a:srgbClr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b="1" dirty="0" smtClean="0"/>
              <a:t>Was </a:t>
            </a:r>
            <a:r>
              <a:rPr lang="de-DE" sz="2000" b="1" dirty="0"/>
              <a:t>hat das Thema mit uns zu tun</a:t>
            </a:r>
            <a:r>
              <a:rPr lang="de-DE" sz="2000" b="1" dirty="0" smtClean="0"/>
              <a:t>?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807720" y="2841447"/>
            <a:ext cx="4358640" cy="7200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b="1" dirty="0" smtClean="0"/>
              <a:t>Was </a:t>
            </a:r>
            <a:r>
              <a:rPr lang="de-DE" sz="2000" b="1" dirty="0"/>
              <a:t>sagen Experten dazu</a:t>
            </a:r>
            <a:r>
              <a:rPr lang="de-DE" sz="2000" b="1" dirty="0" smtClean="0"/>
              <a:t>?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807720" y="3765327"/>
            <a:ext cx="4358640" cy="720000"/>
          </a:xfrm>
          <a:prstGeom prst="roundRect">
            <a:avLst/>
          </a:prstGeom>
          <a:solidFill>
            <a:srgbClr val="00B0F0">
              <a:alpha val="76078"/>
            </a:srgbClr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b="1" dirty="0" smtClean="0"/>
              <a:t>Was </a:t>
            </a:r>
            <a:r>
              <a:rPr lang="de-DE" sz="2000" b="1" dirty="0"/>
              <a:t>kann ich tun?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807720" y="5613087"/>
            <a:ext cx="4358640" cy="720000"/>
          </a:xfrm>
          <a:prstGeom prst="round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dirty="0" smtClean="0"/>
              <a:t>selbst formulierte Unterfrage</a:t>
            </a:r>
            <a:endParaRPr lang="de-DE" sz="2000" dirty="0"/>
          </a:p>
        </p:txBody>
      </p:sp>
      <p:sp>
        <p:nvSpPr>
          <p:cNvPr id="12" name="Textfeld 11"/>
          <p:cNvSpPr txBox="1"/>
          <p:nvPr/>
        </p:nvSpPr>
        <p:spPr>
          <a:xfrm>
            <a:off x="807720" y="230075"/>
            <a:ext cx="7940040" cy="646331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3600" b="1" spc="600" dirty="0" smtClean="0">
                <a:solidFill>
                  <a:schemeClr val="accent1">
                    <a:lumMod val="50000"/>
                  </a:schemeClr>
                </a:solidFill>
              </a:rPr>
              <a:t>Forschungsfrage: …</a:t>
            </a:r>
            <a:endParaRPr lang="de-DE" sz="3600" b="1" spc="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608320" y="993687"/>
            <a:ext cx="4358640" cy="720000"/>
          </a:xfrm>
          <a:prstGeom prst="roundRect">
            <a:avLst/>
          </a:prstGeom>
          <a:solidFill>
            <a:srgbClr val="004BA7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15" name="Abgerundetes Rechteck 14"/>
          <p:cNvSpPr/>
          <p:nvPr/>
        </p:nvSpPr>
        <p:spPr>
          <a:xfrm>
            <a:off x="5608320" y="1917567"/>
            <a:ext cx="4358640" cy="72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5608320" y="2841447"/>
            <a:ext cx="4358640" cy="7200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17" name="Abgerundetes Rechteck 16"/>
          <p:cNvSpPr/>
          <p:nvPr/>
        </p:nvSpPr>
        <p:spPr>
          <a:xfrm>
            <a:off x="5608320" y="3765327"/>
            <a:ext cx="4358640" cy="720000"/>
          </a:xfrm>
          <a:prstGeom prst="round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18" name="Abgerundetes Rechteck 17"/>
          <p:cNvSpPr/>
          <p:nvPr/>
        </p:nvSpPr>
        <p:spPr>
          <a:xfrm>
            <a:off x="5608320" y="4689207"/>
            <a:ext cx="4358640" cy="720000"/>
          </a:xfrm>
          <a:prstGeom prst="roundRect">
            <a:avLst/>
          </a:prstGeom>
          <a:solidFill>
            <a:srgbClr val="FFDA3F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19" name="Abgerundetes Rechteck 18"/>
          <p:cNvSpPr/>
          <p:nvPr/>
        </p:nvSpPr>
        <p:spPr>
          <a:xfrm>
            <a:off x="5608320" y="5613087"/>
            <a:ext cx="4358640" cy="720000"/>
          </a:xfrm>
          <a:prstGeom prst="round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u="sng" dirty="0" smtClean="0"/>
              <a:t>Hier</a:t>
            </a:r>
            <a:r>
              <a:rPr lang="de-DE" sz="2000" dirty="0" smtClean="0"/>
              <a:t> eure Antwort hochladen!</a:t>
            </a:r>
            <a:endParaRPr lang="de-DE" sz="20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807720" y="993687"/>
            <a:ext cx="4358640" cy="720000"/>
          </a:xfrm>
          <a:prstGeom prst="roundRect">
            <a:avLst/>
          </a:prstGeom>
          <a:solidFill>
            <a:srgbClr val="004BA7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Worum geht es?</a:t>
            </a:r>
            <a:endParaRPr lang="de-DE" sz="2000" b="1" dirty="0"/>
          </a:p>
        </p:txBody>
      </p:sp>
      <p:sp>
        <p:nvSpPr>
          <p:cNvPr id="21" name="Pfeil nach rechts 20"/>
          <p:cNvSpPr/>
          <p:nvPr/>
        </p:nvSpPr>
        <p:spPr>
          <a:xfrm>
            <a:off x="5242560" y="1201287"/>
            <a:ext cx="289560" cy="304800"/>
          </a:xfrm>
          <a:prstGeom prst="rightArrow">
            <a:avLst/>
          </a:prstGeom>
          <a:solidFill>
            <a:srgbClr val="004BA7"/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5250180" y="4896807"/>
            <a:ext cx="289560" cy="304800"/>
          </a:xfrm>
          <a:prstGeom prst="rightArrow">
            <a:avLst/>
          </a:prstGeom>
          <a:solidFill>
            <a:srgbClr val="FFDA3F"/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>
            <a:off x="5242560" y="3049047"/>
            <a:ext cx="289560" cy="304800"/>
          </a:xfrm>
          <a:prstGeom prst="rightArrow">
            <a:avLst/>
          </a:prstGeom>
          <a:solidFill>
            <a:schemeClr val="accent1"/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>
            <a:off x="5250180" y="5820687"/>
            <a:ext cx="289560" cy="304800"/>
          </a:xfrm>
          <a:prstGeom prst="rightArrow">
            <a:avLst/>
          </a:prstGeom>
          <a:solidFill>
            <a:schemeClr val="accent4"/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>
            <a:off x="5250180" y="3972927"/>
            <a:ext cx="289560" cy="304800"/>
          </a:xfrm>
          <a:prstGeom prst="rightArrow">
            <a:avLst/>
          </a:prstGeom>
          <a:solidFill>
            <a:srgbClr val="00B0F0"/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>
            <a:off x="5242560" y="2125167"/>
            <a:ext cx="289560" cy="3048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/>
          <p:cNvSpPr/>
          <p:nvPr/>
        </p:nvSpPr>
        <p:spPr>
          <a:xfrm>
            <a:off x="807720" y="4689207"/>
            <a:ext cx="4358640" cy="720000"/>
          </a:xfrm>
          <a:prstGeom prst="roundRect">
            <a:avLst/>
          </a:prstGeom>
          <a:solidFill>
            <a:srgbClr val="FFDA3F"/>
          </a:solidFill>
          <a:ln w="190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000" dirty="0" smtClean="0"/>
              <a:t>selbst formulierte Unterfrage</a:t>
            </a:r>
            <a:endParaRPr lang="de-DE" sz="2000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497859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34445" y="593060"/>
            <a:ext cx="5400000" cy="5400000"/>
            <a:chOff x="5487235" y="3905865"/>
            <a:chExt cx="1835997" cy="1835997"/>
          </a:xfrm>
        </p:grpSpPr>
        <p:sp>
          <p:nvSpPr>
            <p:cNvPr id="3" name="Oval 2"/>
            <p:cNvSpPr/>
            <p:nvPr/>
          </p:nvSpPr>
          <p:spPr>
            <a:xfrm>
              <a:off x="5487235" y="3905865"/>
              <a:ext cx="1835997" cy="1835997"/>
            </a:xfrm>
            <a:prstGeom prst="ellipse">
              <a:avLst/>
            </a:prstGeom>
            <a:solidFill>
              <a:srgbClr val="942092">
                <a:alpha val="72157"/>
              </a:srgbClr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5756111" y="4174741"/>
              <a:ext cx="1298245" cy="1298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/>
              <a:endParaRPr lang="de-DE" sz="3600" b="1" dirty="0" smtClean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600" b="1" dirty="0" smtClean="0"/>
                <a:t>Planung der Forschung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de-DE" sz="3600" dirty="0" smtClean="0"/>
                <a:t>Inhalt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de-DE" sz="3600" dirty="0" smtClean="0"/>
                <a:t>Zeiten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de-DE" sz="3600" dirty="0" smtClean="0"/>
                <a:t>Medien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de-DE" sz="3600" dirty="0" smtClean="0"/>
                <a:t>Ressourcen</a:t>
              </a:r>
              <a:endParaRPr lang="de-DE" sz="3600" b="1" dirty="0" smtClean="0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604474"/>
            <a:ext cx="41579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Hier überlegt ihr euch: Worum geht’s bei unserer Forschungs-frage? Wo bekommen wir unsere Infos her und wie lange brauchen wir für die Bearbeitung? Welche Medien können wir nutzen und haben wir die nötigen Ressourcen?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553099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52138" y="610753"/>
            <a:ext cx="5400000" cy="5400000"/>
            <a:chOff x="3749909" y="4626110"/>
            <a:chExt cx="1835120" cy="1835120"/>
          </a:xfrm>
        </p:grpSpPr>
        <p:sp>
          <p:nvSpPr>
            <p:cNvPr id="3" name="Oval 2"/>
            <p:cNvSpPr/>
            <p:nvPr/>
          </p:nvSpPr>
          <p:spPr>
            <a:xfrm>
              <a:off x="3749909" y="4626110"/>
              <a:ext cx="1835120" cy="1835120"/>
            </a:xfrm>
            <a:prstGeom prst="ellipse">
              <a:avLst/>
            </a:prstGeom>
            <a:solidFill>
              <a:schemeClr val="accent5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4018656" y="4894857"/>
              <a:ext cx="1297626" cy="129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/>
              <a:r>
                <a:rPr lang="de-DE" sz="3600" b="1" dirty="0" smtClean="0"/>
                <a:t>Forschungsphase                                                                       </a:t>
              </a:r>
              <a:endParaRPr lang="de-DE" sz="3600" dirty="0" smtClean="0"/>
            </a:p>
            <a:p>
              <a:pPr lvl="0" algn="ctr"/>
              <a:r>
                <a:rPr lang="de-DE" sz="3600" b="1" dirty="0" smtClean="0"/>
                <a:t>i</a:t>
              </a:r>
              <a:r>
                <a:rPr lang="de-DE" sz="3600" dirty="0" smtClean="0"/>
                <a:t>nhaltliche und mediale  Erschließung</a:t>
              </a:r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609862"/>
            <a:ext cx="41579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Jetzt geht’s an die Forschung! Recherchiert und holt die nötigen Informationen ein, um Antworten auf eure Unterfragen zu finden. Plant danach, wie ihr eure Antworten konkret als Medienbeiträge aufbereiten könnt.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74805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>
            <a:grpSpLocks noChangeAspect="1"/>
          </p:cNvGrpSpPr>
          <p:nvPr/>
        </p:nvGrpSpPr>
        <p:grpSpPr>
          <a:xfrm>
            <a:off x="1052138" y="627566"/>
            <a:ext cx="5397421" cy="5400000"/>
            <a:chOff x="2012144" y="3905865"/>
            <a:chExt cx="1835120" cy="1835997"/>
          </a:xfrm>
        </p:grpSpPr>
        <p:sp>
          <p:nvSpPr>
            <p:cNvPr id="3" name="Oval 2"/>
            <p:cNvSpPr/>
            <p:nvPr/>
          </p:nvSpPr>
          <p:spPr>
            <a:xfrm>
              <a:off x="2012144" y="3905865"/>
              <a:ext cx="1835120" cy="1835997"/>
            </a:xfrm>
            <a:prstGeom prst="ellipse">
              <a:avLst/>
            </a:prstGeom>
            <a:solidFill>
              <a:schemeClr val="accent1"/>
            </a:solidFill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Oval 4"/>
            <p:cNvSpPr/>
            <p:nvPr/>
          </p:nvSpPr>
          <p:spPr>
            <a:xfrm>
              <a:off x="2280891" y="4174741"/>
              <a:ext cx="1297626" cy="12982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600" b="1" kern="1200" cap="none" spc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Mediale Gestaltung </a:t>
              </a:r>
              <a:r>
                <a:rPr lang="de-DE" sz="3600" b="0" kern="1200" cap="none" spc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der sechs Beiträge</a:t>
              </a:r>
              <a:endParaRPr lang="de-DE" sz="3600" b="0" kern="12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7191191" y="1873546"/>
            <a:ext cx="4157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Jetzt geht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s los! </a:t>
            </a:r>
          </a:p>
          <a:p>
            <a:pPr marL="285750" indent="-285750"/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	Ihr erstellt eure medialen Antworten zu den sechs Unterfragen. Filmt, fotografiert, zeichnet…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5237" y="-199424"/>
            <a:ext cx="1336763" cy="189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69101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Benutzerdefiniert</PresentationFormat>
  <Paragraphs>74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Office-Design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Planungsuhr</dc:title>
  <dc:subject>Medienwettbewerb Spiel mal Meer!</dc:subject>
  <dc:creator>EUCC-D &amp; Wettbewerbspartner</dc:creator>
  <cp:lastModifiedBy>Anke</cp:lastModifiedBy>
  <cp:revision>19</cp:revision>
  <cp:lastPrinted>2016-09-05T09:05:35Z</cp:lastPrinted>
  <dcterms:created xsi:type="dcterms:W3CDTF">2016-09-05T09:03:41Z</dcterms:created>
  <dcterms:modified xsi:type="dcterms:W3CDTF">2017-02-10T10:50:06Z</dcterms:modified>
</cp:coreProperties>
</file>